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5" roundtripDataSignature="AMtx7mjgoUjvaxYFF3uYfNaaO2HvyWqAv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5"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5" name="Google Shape;14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7d166cc276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g37d166cc276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4" name="Google Shape;154;g37d166cc276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7d166cc276_0_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g37d166cc276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7d166cc276_0_1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g37d166cc276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1" name="Google Shape;17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7" name="Google Shape;17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8" name="Google Shape;17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4" name="Google Shape;18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0" name="Google Shape;19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7" name="Google Shape;19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3" name="Google Shape;203;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4" name="Google Shape;204;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2" name="Google Shape;212;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8" name="Google Shape;218;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9" name="Google Shape;219;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5" name="Google Shape;225;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6" name="Google Shape;226;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2" name="Google Shape;23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8" name="Google Shape;23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4" name="Google Shape;244;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5" name="Google Shape;245;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1" name="Google Shape;251;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2" name="Google Shape;252;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8" name="Google Shape;258;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9" name="Google Shape;259;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5" name="Google Shape;265;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6" name="Google Shape;266;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2" name="Google Shape;27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6" name="Shape 26"/>
        <p:cNvGrpSpPr/>
        <p:nvPr/>
      </p:nvGrpSpPr>
      <p:grpSpPr>
        <a:xfrm>
          <a:off x="0" y="0"/>
          <a:ext cx="0" cy="0"/>
          <a:chOff x="0" y="0"/>
          <a:chExt cx="0" cy="0"/>
        </a:xfrm>
      </p:grpSpPr>
      <p:grpSp>
        <p:nvGrpSpPr>
          <p:cNvPr id="27" name="Google Shape;27;p20"/>
          <p:cNvGrpSpPr/>
          <p:nvPr/>
        </p:nvGrpSpPr>
        <p:grpSpPr>
          <a:xfrm>
            <a:off x="0" y="-8467"/>
            <a:ext cx="12192000" cy="6866467"/>
            <a:chOff x="0" y="-8467"/>
            <a:chExt cx="12192000" cy="6866467"/>
          </a:xfrm>
        </p:grpSpPr>
        <p:cxnSp>
          <p:nvCxnSpPr>
            <p:cNvPr id="28" name="Google Shape;28;p20"/>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29" name="Google Shape;29;p20"/>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30" name="Google Shape;30;p20"/>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31" name="Google Shape;31;p20"/>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2" name="Google Shape;32;p20"/>
            <p:cNvSpPr/>
            <p:nvPr/>
          </p:nvSpPr>
          <p:spPr>
            <a:xfrm>
              <a:off x="8932333" y="3048000"/>
              <a:ext cx="3259667" cy="3810000"/>
            </a:xfrm>
            <a:prstGeom prst="triangle">
              <a:avLst>
                <a:gd fmla="val 100000" name="adj"/>
              </a:avLst>
            </a:pr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20"/>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953734">
                <a:alpha val="69411"/>
              </a:srgbClr>
            </a:solidFill>
            <a:ln>
              <a:noFill/>
            </a:ln>
          </p:spPr>
        </p:sp>
        <p:sp>
          <p:nvSpPr>
            <p:cNvPr id="34" name="Google Shape;34;p20"/>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93B3D7">
                <a:alpha val="69411"/>
              </a:srgbClr>
            </a:solidFill>
            <a:ln>
              <a:noFill/>
            </a:ln>
          </p:spPr>
        </p:sp>
        <p:sp>
          <p:nvSpPr>
            <p:cNvPr id="35" name="Google Shape;35;p20"/>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36" name="Google Shape;36;p20"/>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0"/>
            <p:cNvSpPr/>
            <p:nvPr/>
          </p:nvSpPr>
          <p:spPr>
            <a:xfrm rot="10800000">
              <a:off x="0" y="0"/>
              <a:ext cx="842596" cy="5666154"/>
            </a:xfrm>
            <a:prstGeom prst="triangle">
              <a:avLst>
                <a:gd fmla="val 100000" name="adj"/>
              </a:avLst>
            </a:prstGeom>
            <a:solidFill>
              <a:schemeClr val="accent1">
                <a:alpha val="8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8" name="Google Shape;38;p20"/>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0"/>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p:txBody>
      </p:sp>
      <p:sp>
        <p:nvSpPr>
          <p:cNvPr id="40" name="Google Shape;40;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3" name="Shape 43"/>
        <p:cNvGrpSpPr/>
        <p:nvPr/>
      </p:nvGrpSpPr>
      <p:grpSpPr>
        <a:xfrm>
          <a:off x="0" y="0"/>
          <a:ext cx="0" cy="0"/>
          <a:chOff x="0" y="0"/>
          <a:chExt cx="0" cy="0"/>
        </a:xfrm>
      </p:grpSpPr>
      <p:sp>
        <p:nvSpPr>
          <p:cNvPr id="44" name="Google Shape;44;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46" name="Google Shape;46;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3" name="Shape 53"/>
        <p:cNvGrpSpPr/>
        <p:nvPr/>
      </p:nvGrpSpPr>
      <p:grpSpPr>
        <a:xfrm>
          <a:off x="0" y="0"/>
          <a:ext cx="0" cy="0"/>
          <a:chOff x="0" y="0"/>
          <a:chExt cx="0" cy="0"/>
        </a:xfrm>
      </p:grpSpPr>
      <p:sp>
        <p:nvSpPr>
          <p:cNvPr id="54" name="Google Shape;54;p23"/>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000"/>
              <a:buFont typeface="Trebuchet MS"/>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23"/>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600"/>
              <a:buNone/>
              <a:defRPr sz="20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56" name="Google Shape;56;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9" name="Shape 59"/>
        <p:cNvGrpSpPr/>
        <p:nvPr/>
      </p:nvGrpSpPr>
      <p:grpSpPr>
        <a:xfrm>
          <a:off x="0" y="0"/>
          <a:ext cx="0" cy="0"/>
          <a:chOff x="0" y="0"/>
          <a:chExt cx="0" cy="0"/>
        </a:xfrm>
      </p:grpSpPr>
      <p:sp>
        <p:nvSpPr>
          <p:cNvPr id="60" name="Google Shape;60;p2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4"/>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2" name="Google Shape;62;p24"/>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63" name="Google Shape;63;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6" name="Shape 66"/>
        <p:cNvGrpSpPr/>
        <p:nvPr/>
      </p:nvGrpSpPr>
      <p:grpSpPr>
        <a:xfrm>
          <a:off x="0" y="0"/>
          <a:ext cx="0" cy="0"/>
          <a:chOff x="0" y="0"/>
          <a:chExt cx="0" cy="0"/>
        </a:xfrm>
      </p:grpSpPr>
      <p:sp>
        <p:nvSpPr>
          <p:cNvPr id="67" name="Google Shape;67;p2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5"/>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69" name="Google Shape;69;p25"/>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0" name="Google Shape;70;p25"/>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None/>
              <a:defRPr b="0" sz="2400"/>
            </a:lvl1pPr>
            <a:lvl2pPr indent="-228600" lvl="1" marL="914400" algn="l">
              <a:lnSpc>
                <a:spcPct val="100000"/>
              </a:lnSpc>
              <a:spcBef>
                <a:spcPts val="1000"/>
              </a:spcBef>
              <a:spcAft>
                <a:spcPts val="0"/>
              </a:spcAft>
              <a:buSzPts val="1600"/>
              <a:buNone/>
              <a:defRPr b="1" sz="2000"/>
            </a:lvl2pPr>
            <a:lvl3pPr indent="-228600" lvl="2" marL="1371600" algn="l">
              <a:lnSpc>
                <a:spcPct val="100000"/>
              </a:lnSpc>
              <a:spcBef>
                <a:spcPts val="1000"/>
              </a:spcBef>
              <a:spcAft>
                <a:spcPts val="0"/>
              </a:spcAft>
              <a:buSzPts val="1440"/>
              <a:buNone/>
              <a:defRPr b="1" sz="1800"/>
            </a:lvl3pPr>
            <a:lvl4pPr indent="-228600" lvl="3" marL="1828800" algn="l">
              <a:lnSpc>
                <a:spcPct val="100000"/>
              </a:lnSpc>
              <a:spcBef>
                <a:spcPts val="1000"/>
              </a:spcBef>
              <a:spcAft>
                <a:spcPts val="0"/>
              </a:spcAft>
              <a:buSzPts val="1280"/>
              <a:buNone/>
              <a:defRPr b="1" sz="1600"/>
            </a:lvl4pPr>
            <a:lvl5pPr indent="-228600" lvl="4" marL="2286000" algn="l">
              <a:lnSpc>
                <a:spcPct val="100000"/>
              </a:lnSpc>
              <a:spcBef>
                <a:spcPts val="1000"/>
              </a:spcBef>
              <a:spcAft>
                <a:spcPts val="0"/>
              </a:spcAft>
              <a:buSzPts val="1280"/>
              <a:buNone/>
              <a:defRPr b="1" sz="1600"/>
            </a:lvl5pPr>
            <a:lvl6pPr indent="-228600" lvl="5" marL="2743200" algn="l">
              <a:lnSpc>
                <a:spcPct val="100000"/>
              </a:lnSpc>
              <a:spcBef>
                <a:spcPts val="1000"/>
              </a:spcBef>
              <a:spcAft>
                <a:spcPts val="0"/>
              </a:spcAft>
              <a:buSzPts val="1280"/>
              <a:buNone/>
              <a:defRPr b="1" sz="1600"/>
            </a:lvl6pPr>
            <a:lvl7pPr indent="-228600" lvl="6" marL="3200400" algn="l">
              <a:lnSpc>
                <a:spcPct val="100000"/>
              </a:lnSpc>
              <a:spcBef>
                <a:spcPts val="1000"/>
              </a:spcBef>
              <a:spcAft>
                <a:spcPts val="0"/>
              </a:spcAft>
              <a:buSzPts val="1280"/>
              <a:buNone/>
              <a:defRPr b="1" sz="1600"/>
            </a:lvl7pPr>
            <a:lvl8pPr indent="-228600" lvl="7" marL="3657600" algn="l">
              <a:lnSpc>
                <a:spcPct val="100000"/>
              </a:lnSpc>
              <a:spcBef>
                <a:spcPts val="1000"/>
              </a:spcBef>
              <a:spcAft>
                <a:spcPts val="0"/>
              </a:spcAft>
              <a:buSzPts val="1280"/>
              <a:buNone/>
              <a:defRPr b="1" sz="1600"/>
            </a:lvl8pPr>
            <a:lvl9pPr indent="-228600" lvl="8" marL="4114800" algn="l">
              <a:lnSpc>
                <a:spcPct val="100000"/>
              </a:lnSpc>
              <a:spcBef>
                <a:spcPts val="1000"/>
              </a:spcBef>
              <a:spcAft>
                <a:spcPts val="0"/>
              </a:spcAft>
              <a:buSzPts val="1280"/>
              <a:buNone/>
              <a:defRPr b="1" sz="1600"/>
            </a:lvl9pPr>
          </a:lstStyle>
          <a:p/>
        </p:txBody>
      </p:sp>
      <p:sp>
        <p:nvSpPr>
          <p:cNvPr id="71" name="Google Shape;71;p25"/>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72" name="Google Shape;72;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5" name="Shape 75"/>
        <p:cNvGrpSpPr/>
        <p:nvPr/>
      </p:nvGrpSpPr>
      <p:grpSpPr>
        <a:xfrm>
          <a:off x="0" y="0"/>
          <a:ext cx="0" cy="0"/>
          <a:chOff x="0" y="0"/>
          <a:chExt cx="0" cy="0"/>
        </a:xfrm>
      </p:grpSpPr>
      <p:sp>
        <p:nvSpPr>
          <p:cNvPr id="76" name="Google Shape;76;p2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0" name="Shape 80"/>
        <p:cNvGrpSpPr/>
        <p:nvPr/>
      </p:nvGrpSpPr>
      <p:grpSpPr>
        <a:xfrm>
          <a:off x="0" y="0"/>
          <a:ext cx="0" cy="0"/>
          <a:chOff x="0" y="0"/>
          <a:chExt cx="0" cy="0"/>
        </a:xfrm>
      </p:grpSpPr>
      <p:sp>
        <p:nvSpPr>
          <p:cNvPr id="81" name="Google Shape;81;p27"/>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7"/>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83" name="Google Shape;83;p27"/>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20"/>
              <a:buNone/>
              <a:defRPr sz="1400"/>
            </a:lvl1pPr>
            <a:lvl2pPr indent="-228600" lvl="1" marL="914400" algn="l">
              <a:lnSpc>
                <a:spcPct val="100000"/>
              </a:lnSpc>
              <a:spcBef>
                <a:spcPts val="1000"/>
              </a:spcBef>
              <a:spcAft>
                <a:spcPts val="0"/>
              </a:spcAft>
              <a:buSzPts val="1120"/>
              <a:buNone/>
              <a:defRPr sz="1400"/>
            </a:lvl2pPr>
            <a:lvl3pPr indent="-228600" lvl="2" marL="1371600" algn="l">
              <a:lnSpc>
                <a:spcPct val="100000"/>
              </a:lnSpc>
              <a:spcBef>
                <a:spcPts val="1000"/>
              </a:spcBef>
              <a:spcAft>
                <a:spcPts val="0"/>
              </a:spcAft>
              <a:buSzPts val="960"/>
              <a:buNone/>
              <a:defRPr sz="1200"/>
            </a:lvl3pPr>
            <a:lvl4pPr indent="-228600" lvl="3" marL="1828800" algn="l">
              <a:lnSpc>
                <a:spcPct val="100000"/>
              </a:lnSpc>
              <a:spcBef>
                <a:spcPts val="1000"/>
              </a:spcBef>
              <a:spcAft>
                <a:spcPts val="0"/>
              </a:spcAft>
              <a:buSzPts val="800"/>
              <a:buNone/>
              <a:defRPr sz="1000"/>
            </a:lvl4pPr>
            <a:lvl5pPr indent="-228600" lvl="4" marL="2286000" algn="l">
              <a:lnSpc>
                <a:spcPct val="100000"/>
              </a:lnSpc>
              <a:spcBef>
                <a:spcPts val="1000"/>
              </a:spcBef>
              <a:spcAft>
                <a:spcPts val="0"/>
              </a:spcAft>
              <a:buSzPts val="800"/>
              <a:buNone/>
              <a:defRPr sz="1000"/>
            </a:lvl5pPr>
            <a:lvl6pPr indent="-228600" lvl="5" marL="2743200" algn="l">
              <a:lnSpc>
                <a:spcPct val="100000"/>
              </a:lnSpc>
              <a:spcBef>
                <a:spcPts val="1000"/>
              </a:spcBef>
              <a:spcAft>
                <a:spcPts val="0"/>
              </a:spcAft>
              <a:buSzPts val="800"/>
              <a:buNone/>
              <a:defRPr sz="1000"/>
            </a:lvl6pPr>
            <a:lvl7pPr indent="-228600" lvl="6" marL="3200400" algn="l">
              <a:lnSpc>
                <a:spcPct val="100000"/>
              </a:lnSpc>
              <a:spcBef>
                <a:spcPts val="1000"/>
              </a:spcBef>
              <a:spcAft>
                <a:spcPts val="0"/>
              </a:spcAft>
              <a:buSzPts val="800"/>
              <a:buNone/>
              <a:defRPr sz="1000"/>
            </a:lvl7pPr>
            <a:lvl8pPr indent="-228600" lvl="7" marL="3657600" algn="l">
              <a:lnSpc>
                <a:spcPct val="100000"/>
              </a:lnSpc>
              <a:spcBef>
                <a:spcPts val="1000"/>
              </a:spcBef>
              <a:spcAft>
                <a:spcPts val="0"/>
              </a:spcAft>
              <a:buSzPts val="800"/>
              <a:buNone/>
              <a:defRPr sz="1000"/>
            </a:lvl8pPr>
            <a:lvl9pPr indent="-228600" lvl="8" marL="4114800" algn="l">
              <a:lnSpc>
                <a:spcPct val="100000"/>
              </a:lnSpc>
              <a:spcBef>
                <a:spcPts val="1000"/>
              </a:spcBef>
              <a:spcAft>
                <a:spcPts val="0"/>
              </a:spcAft>
              <a:buSzPts val="800"/>
              <a:buNone/>
              <a:defRPr sz="1000"/>
            </a:lvl9pPr>
          </a:lstStyle>
          <a:p/>
        </p:txBody>
      </p:sp>
      <p:sp>
        <p:nvSpPr>
          <p:cNvPr id="84" name="Google Shape;84;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7" name="Shape 87"/>
        <p:cNvGrpSpPr/>
        <p:nvPr/>
      </p:nvGrpSpPr>
      <p:grpSpPr>
        <a:xfrm>
          <a:off x="0" y="0"/>
          <a:ext cx="0" cy="0"/>
          <a:chOff x="0" y="0"/>
          <a:chExt cx="0" cy="0"/>
        </a:xfrm>
      </p:grpSpPr>
      <p:sp>
        <p:nvSpPr>
          <p:cNvPr id="88" name="Google Shape;88;p28"/>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2400"/>
              <a:buFont typeface="Trebuchet MS"/>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28"/>
          <p:cNvSpPr/>
          <p:nvPr>
            <p:ph idx="2" type="pic"/>
          </p:nvPr>
        </p:nvSpPr>
        <p:spPr>
          <a:xfrm>
            <a:off x="677334" y="609600"/>
            <a:ext cx="8596668" cy="3845718"/>
          </a:xfrm>
          <a:prstGeom prst="rect">
            <a:avLst/>
          </a:prstGeom>
          <a:noFill/>
          <a:ln>
            <a:noFill/>
          </a:ln>
        </p:spPr>
      </p:sp>
      <p:sp>
        <p:nvSpPr>
          <p:cNvPr id="90" name="Google Shape;90;p28"/>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960"/>
              <a:buNone/>
              <a:defRPr sz="1200"/>
            </a:lvl1pPr>
            <a:lvl2pPr indent="-228600" lvl="1" marL="914400" algn="l">
              <a:lnSpc>
                <a:spcPct val="100000"/>
              </a:lnSpc>
              <a:spcBef>
                <a:spcPts val="1000"/>
              </a:spcBef>
              <a:spcAft>
                <a:spcPts val="0"/>
              </a:spcAft>
              <a:buSzPts val="960"/>
              <a:buNone/>
              <a:defRPr sz="1200"/>
            </a:lvl2pPr>
            <a:lvl3pPr indent="-228600" lvl="2" marL="1371600" algn="l">
              <a:lnSpc>
                <a:spcPct val="100000"/>
              </a:lnSpc>
              <a:spcBef>
                <a:spcPts val="1000"/>
              </a:spcBef>
              <a:spcAft>
                <a:spcPts val="0"/>
              </a:spcAft>
              <a:buSzPts val="800"/>
              <a:buNone/>
              <a:defRPr sz="1000"/>
            </a:lvl3pPr>
            <a:lvl4pPr indent="-228600" lvl="3" marL="1828800" algn="l">
              <a:lnSpc>
                <a:spcPct val="100000"/>
              </a:lnSpc>
              <a:spcBef>
                <a:spcPts val="1000"/>
              </a:spcBef>
              <a:spcAft>
                <a:spcPts val="0"/>
              </a:spcAft>
              <a:buSzPts val="720"/>
              <a:buNone/>
              <a:defRPr sz="900"/>
            </a:lvl4pPr>
            <a:lvl5pPr indent="-228600" lvl="4" marL="2286000" algn="l">
              <a:lnSpc>
                <a:spcPct val="100000"/>
              </a:lnSpc>
              <a:spcBef>
                <a:spcPts val="1000"/>
              </a:spcBef>
              <a:spcAft>
                <a:spcPts val="0"/>
              </a:spcAft>
              <a:buSzPts val="720"/>
              <a:buNone/>
              <a:defRPr sz="900"/>
            </a:lvl5pPr>
            <a:lvl6pPr indent="-228600" lvl="5" marL="2743200" algn="l">
              <a:lnSpc>
                <a:spcPct val="100000"/>
              </a:lnSpc>
              <a:spcBef>
                <a:spcPts val="1000"/>
              </a:spcBef>
              <a:spcAft>
                <a:spcPts val="0"/>
              </a:spcAft>
              <a:buSzPts val="720"/>
              <a:buNone/>
              <a:defRPr sz="900"/>
            </a:lvl6pPr>
            <a:lvl7pPr indent="-228600" lvl="6" marL="3200400" algn="l">
              <a:lnSpc>
                <a:spcPct val="100000"/>
              </a:lnSpc>
              <a:spcBef>
                <a:spcPts val="1000"/>
              </a:spcBef>
              <a:spcAft>
                <a:spcPts val="0"/>
              </a:spcAft>
              <a:buSzPts val="720"/>
              <a:buNone/>
              <a:defRPr sz="900"/>
            </a:lvl7pPr>
            <a:lvl8pPr indent="-228600" lvl="7" marL="3657600" algn="l">
              <a:lnSpc>
                <a:spcPct val="100000"/>
              </a:lnSpc>
              <a:spcBef>
                <a:spcPts val="1000"/>
              </a:spcBef>
              <a:spcAft>
                <a:spcPts val="0"/>
              </a:spcAft>
              <a:buSzPts val="720"/>
              <a:buNone/>
              <a:defRPr sz="900"/>
            </a:lvl8pPr>
            <a:lvl9pPr indent="-228600" lvl="8" marL="4114800" algn="l">
              <a:lnSpc>
                <a:spcPct val="100000"/>
              </a:lnSpc>
              <a:spcBef>
                <a:spcPts val="1000"/>
              </a:spcBef>
              <a:spcAft>
                <a:spcPts val="0"/>
              </a:spcAft>
              <a:buSzPts val="720"/>
              <a:buNone/>
              <a:defRPr sz="900"/>
            </a:lvl9pPr>
          </a:lstStyle>
          <a:p/>
        </p:txBody>
      </p:sp>
      <p:sp>
        <p:nvSpPr>
          <p:cNvPr id="91" name="Google Shape;91;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4" name="Shape 94"/>
        <p:cNvGrpSpPr/>
        <p:nvPr/>
      </p:nvGrpSpPr>
      <p:grpSpPr>
        <a:xfrm>
          <a:off x="0" y="0"/>
          <a:ext cx="0" cy="0"/>
          <a:chOff x="0" y="0"/>
          <a:chExt cx="0" cy="0"/>
        </a:xfrm>
      </p:grpSpPr>
      <p:sp>
        <p:nvSpPr>
          <p:cNvPr id="95" name="Google Shape;95;p29"/>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29"/>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97" name="Google Shape;97;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0" name="Shape 100"/>
        <p:cNvGrpSpPr/>
        <p:nvPr/>
      </p:nvGrpSpPr>
      <p:grpSpPr>
        <a:xfrm>
          <a:off x="0" y="0"/>
          <a:ext cx="0" cy="0"/>
          <a:chOff x="0" y="0"/>
          <a:chExt cx="0" cy="0"/>
        </a:xfrm>
      </p:grpSpPr>
      <p:sp>
        <p:nvSpPr>
          <p:cNvPr id="101" name="Google Shape;101;p30"/>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30"/>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1000"/>
              </a:spcBef>
              <a:spcAft>
                <a:spcPts val="0"/>
              </a:spcAft>
              <a:buSzPts val="1280"/>
              <a:buFont typeface="Trebuchet MS"/>
              <a:buNone/>
              <a:defRPr sz="1600">
                <a:solidFill>
                  <a:srgbClr val="7F7F7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03" name="Google Shape;103;p30"/>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04" name="Google Shape;104;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
        <p:nvSpPr>
          <p:cNvPr id="107" name="Google Shape;107;p30"/>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93B3D7"/>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08" name="Google Shape;108;p30"/>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93B3D7"/>
                </a:solidFill>
                <a:latin typeface="Arial"/>
                <a:ea typeface="Arial"/>
                <a:cs typeface="Arial"/>
                <a:sym typeface="Arial"/>
              </a:rPr>
              <a:t>”</a:t>
            </a:r>
            <a:endParaRPr b="0" i="0" sz="1800" u="none" cap="none" strike="noStrike">
              <a:solidFill>
                <a:srgbClr val="93B3D7"/>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9" name="Shape 109"/>
        <p:cNvGrpSpPr/>
        <p:nvPr/>
      </p:nvGrpSpPr>
      <p:grpSpPr>
        <a:xfrm>
          <a:off x="0" y="0"/>
          <a:ext cx="0" cy="0"/>
          <a:chOff x="0" y="0"/>
          <a:chExt cx="0" cy="0"/>
        </a:xfrm>
      </p:grpSpPr>
      <p:sp>
        <p:nvSpPr>
          <p:cNvPr id="110" name="Google Shape;110;p31"/>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31"/>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3F3F3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2" name="Google Shape;112;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5" name="Shape 115"/>
        <p:cNvGrpSpPr/>
        <p:nvPr/>
      </p:nvGrpSpPr>
      <p:grpSpPr>
        <a:xfrm>
          <a:off x="0" y="0"/>
          <a:ext cx="0" cy="0"/>
          <a:chOff x="0" y="0"/>
          <a:chExt cx="0" cy="0"/>
        </a:xfrm>
      </p:grpSpPr>
      <p:sp>
        <p:nvSpPr>
          <p:cNvPr id="116" name="Google Shape;116;p32"/>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32"/>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rgbClr val="3F3F3F"/>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18" name="Google Shape;118;p32"/>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19" name="Google Shape;119;p3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3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3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
        <p:nvSpPr>
          <p:cNvPr id="122" name="Google Shape;122;p32"/>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93B3D7"/>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123" name="Google Shape;123;p32"/>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8000"/>
              <a:buFont typeface="Arial"/>
              <a:buNone/>
            </a:pPr>
            <a:r>
              <a:rPr b="0" i="0" lang="en-US" sz="8000" u="none" cap="none" strike="noStrike">
                <a:solidFill>
                  <a:srgbClr val="93B3D7"/>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4" name="Shape 124"/>
        <p:cNvGrpSpPr/>
        <p:nvPr/>
      </p:nvGrpSpPr>
      <p:grpSpPr>
        <a:xfrm>
          <a:off x="0" y="0"/>
          <a:ext cx="0" cy="0"/>
          <a:chOff x="0" y="0"/>
          <a:chExt cx="0" cy="0"/>
        </a:xfrm>
      </p:grpSpPr>
      <p:sp>
        <p:nvSpPr>
          <p:cNvPr id="125" name="Google Shape;125;p33"/>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4400"/>
              <a:buFont typeface="Trebuchet MS"/>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33"/>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1000"/>
              </a:spcBef>
              <a:spcAft>
                <a:spcPts val="0"/>
              </a:spcAft>
              <a:buSzPts val="1920"/>
              <a:buFont typeface="Trebuchet MS"/>
              <a:buNone/>
              <a:defRPr sz="2400">
                <a:solidFill>
                  <a:schemeClr val="accent1"/>
                </a:solidFill>
              </a:defRPr>
            </a:lvl1pPr>
            <a:lvl2pPr indent="-228600" lvl="1" marL="914400" algn="l">
              <a:lnSpc>
                <a:spcPct val="100000"/>
              </a:lnSpc>
              <a:spcBef>
                <a:spcPts val="1000"/>
              </a:spcBef>
              <a:spcAft>
                <a:spcPts val="0"/>
              </a:spcAft>
              <a:buSzPts val="1280"/>
              <a:buFont typeface="Trebuchet MS"/>
              <a:buNone/>
              <a:defRPr/>
            </a:lvl2pPr>
            <a:lvl3pPr indent="-228600" lvl="2" marL="1371600" algn="l">
              <a:lnSpc>
                <a:spcPct val="100000"/>
              </a:lnSpc>
              <a:spcBef>
                <a:spcPts val="1000"/>
              </a:spcBef>
              <a:spcAft>
                <a:spcPts val="0"/>
              </a:spcAft>
              <a:buSzPts val="1120"/>
              <a:buFont typeface="Trebuchet MS"/>
              <a:buNone/>
              <a:defRPr/>
            </a:lvl3pPr>
            <a:lvl4pPr indent="-228600" lvl="3" marL="1828800" algn="l">
              <a:lnSpc>
                <a:spcPct val="100000"/>
              </a:lnSpc>
              <a:spcBef>
                <a:spcPts val="1000"/>
              </a:spcBef>
              <a:spcAft>
                <a:spcPts val="0"/>
              </a:spcAft>
              <a:buSzPts val="960"/>
              <a:buFont typeface="Trebuchet MS"/>
              <a:buNone/>
              <a:defRPr/>
            </a:lvl4pPr>
            <a:lvl5pPr indent="-228600" lvl="4" marL="2286000" algn="l">
              <a:lnSpc>
                <a:spcPct val="100000"/>
              </a:lnSpc>
              <a:spcBef>
                <a:spcPts val="1000"/>
              </a:spcBef>
              <a:spcAft>
                <a:spcPts val="0"/>
              </a:spcAft>
              <a:buSzPts val="960"/>
              <a:buFont typeface="Trebuchet MS"/>
              <a:buNone/>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27" name="Google Shape;127;p33"/>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440"/>
              <a:buNone/>
              <a:defRPr sz="1800">
                <a:solidFill>
                  <a:srgbClr val="7F7F7F"/>
                </a:solidFill>
              </a:defRPr>
            </a:lvl1pPr>
            <a:lvl2pPr indent="-228600" lvl="1" marL="914400" algn="l">
              <a:lnSpc>
                <a:spcPct val="100000"/>
              </a:lnSpc>
              <a:spcBef>
                <a:spcPts val="1000"/>
              </a:spcBef>
              <a:spcAft>
                <a:spcPts val="0"/>
              </a:spcAft>
              <a:buSzPts val="1440"/>
              <a:buNone/>
              <a:defRPr sz="1800">
                <a:solidFill>
                  <a:srgbClr val="888888"/>
                </a:solidFill>
              </a:defRPr>
            </a:lvl2pPr>
            <a:lvl3pPr indent="-228600" lvl="2" marL="1371600" algn="l">
              <a:lnSpc>
                <a:spcPct val="100000"/>
              </a:lnSpc>
              <a:spcBef>
                <a:spcPts val="1000"/>
              </a:spcBef>
              <a:spcAft>
                <a:spcPts val="0"/>
              </a:spcAft>
              <a:buSzPts val="1280"/>
              <a:buNone/>
              <a:defRPr sz="1600">
                <a:solidFill>
                  <a:srgbClr val="888888"/>
                </a:solidFill>
              </a:defRPr>
            </a:lvl3pPr>
            <a:lvl4pPr indent="-228600" lvl="3" marL="1828800" algn="l">
              <a:lnSpc>
                <a:spcPct val="100000"/>
              </a:lnSpc>
              <a:spcBef>
                <a:spcPts val="1000"/>
              </a:spcBef>
              <a:spcAft>
                <a:spcPts val="0"/>
              </a:spcAft>
              <a:buSzPts val="1120"/>
              <a:buNone/>
              <a:defRPr sz="1400">
                <a:solidFill>
                  <a:srgbClr val="888888"/>
                </a:solidFill>
              </a:defRPr>
            </a:lvl4pPr>
            <a:lvl5pPr indent="-228600" lvl="4" marL="2286000" algn="l">
              <a:lnSpc>
                <a:spcPct val="100000"/>
              </a:lnSpc>
              <a:spcBef>
                <a:spcPts val="1000"/>
              </a:spcBef>
              <a:spcAft>
                <a:spcPts val="0"/>
              </a:spcAft>
              <a:buSzPts val="1120"/>
              <a:buNone/>
              <a:defRPr sz="1400">
                <a:solidFill>
                  <a:srgbClr val="888888"/>
                </a:solidFill>
              </a:defRPr>
            </a:lvl5pPr>
            <a:lvl6pPr indent="-228600" lvl="5" marL="2743200" algn="l">
              <a:lnSpc>
                <a:spcPct val="100000"/>
              </a:lnSpc>
              <a:spcBef>
                <a:spcPts val="1000"/>
              </a:spcBef>
              <a:spcAft>
                <a:spcPts val="0"/>
              </a:spcAft>
              <a:buSzPts val="1120"/>
              <a:buNone/>
              <a:defRPr sz="1400">
                <a:solidFill>
                  <a:srgbClr val="888888"/>
                </a:solidFill>
              </a:defRPr>
            </a:lvl6pPr>
            <a:lvl7pPr indent="-228600" lvl="6" marL="3200400" algn="l">
              <a:lnSpc>
                <a:spcPct val="100000"/>
              </a:lnSpc>
              <a:spcBef>
                <a:spcPts val="1000"/>
              </a:spcBef>
              <a:spcAft>
                <a:spcPts val="0"/>
              </a:spcAft>
              <a:buSzPts val="1120"/>
              <a:buNone/>
              <a:defRPr sz="1400">
                <a:solidFill>
                  <a:srgbClr val="888888"/>
                </a:solidFill>
              </a:defRPr>
            </a:lvl7pPr>
            <a:lvl8pPr indent="-228600" lvl="7" marL="3657600" algn="l">
              <a:lnSpc>
                <a:spcPct val="100000"/>
              </a:lnSpc>
              <a:spcBef>
                <a:spcPts val="1000"/>
              </a:spcBef>
              <a:spcAft>
                <a:spcPts val="0"/>
              </a:spcAft>
              <a:buSzPts val="1120"/>
              <a:buNone/>
              <a:defRPr sz="1400">
                <a:solidFill>
                  <a:srgbClr val="888888"/>
                </a:solidFill>
              </a:defRPr>
            </a:lvl8pPr>
            <a:lvl9pPr indent="-228600" lvl="8" marL="4114800" algn="l">
              <a:lnSpc>
                <a:spcPct val="100000"/>
              </a:lnSpc>
              <a:spcBef>
                <a:spcPts val="1000"/>
              </a:spcBef>
              <a:spcAft>
                <a:spcPts val="0"/>
              </a:spcAft>
              <a:buSzPts val="1120"/>
              <a:buNone/>
              <a:defRPr sz="1400">
                <a:solidFill>
                  <a:srgbClr val="888888"/>
                </a:solidFill>
              </a:defRPr>
            </a:lvl9pPr>
          </a:lstStyle>
          <a:p/>
        </p:txBody>
      </p:sp>
      <p:sp>
        <p:nvSpPr>
          <p:cNvPr id="128" name="Google Shape;128;p3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3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3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1" name="Shape 131"/>
        <p:cNvGrpSpPr/>
        <p:nvPr/>
      </p:nvGrpSpPr>
      <p:grpSpPr>
        <a:xfrm>
          <a:off x="0" y="0"/>
          <a:ext cx="0" cy="0"/>
          <a:chOff x="0" y="0"/>
          <a:chExt cx="0" cy="0"/>
        </a:xfrm>
      </p:grpSpPr>
      <p:sp>
        <p:nvSpPr>
          <p:cNvPr id="132" name="Google Shape;132;p3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34"/>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34" name="Google Shape;134;p3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3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3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7" name="Shape 137"/>
        <p:cNvGrpSpPr/>
        <p:nvPr/>
      </p:nvGrpSpPr>
      <p:grpSpPr>
        <a:xfrm>
          <a:off x="0" y="0"/>
          <a:ext cx="0" cy="0"/>
          <a:chOff x="0" y="0"/>
          <a:chExt cx="0" cy="0"/>
        </a:xfrm>
      </p:grpSpPr>
      <p:sp>
        <p:nvSpPr>
          <p:cNvPr id="138" name="Google Shape;138;p35"/>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35"/>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1000"/>
              </a:spcBef>
              <a:spcAft>
                <a:spcPts val="0"/>
              </a:spcAft>
              <a:buSzPts val="1440"/>
              <a:buChar char="►"/>
              <a:defRPr/>
            </a:lvl1pPr>
            <a:lvl2pPr indent="-320040" lvl="1" marL="914400" algn="l">
              <a:lnSpc>
                <a:spcPct val="100000"/>
              </a:lnSpc>
              <a:spcBef>
                <a:spcPts val="1000"/>
              </a:spcBef>
              <a:spcAft>
                <a:spcPts val="0"/>
              </a:spcAft>
              <a:buSzPts val="1440"/>
              <a:buChar char="►"/>
              <a:defRPr/>
            </a:lvl2pPr>
            <a:lvl3pPr indent="-320039" lvl="2" marL="1371600" algn="l">
              <a:lnSpc>
                <a:spcPct val="100000"/>
              </a:lnSpc>
              <a:spcBef>
                <a:spcPts val="1000"/>
              </a:spcBef>
              <a:spcAft>
                <a:spcPts val="0"/>
              </a:spcAft>
              <a:buSzPts val="1440"/>
              <a:buChar char="►"/>
              <a:defRPr/>
            </a:lvl3pPr>
            <a:lvl4pPr indent="-320039" lvl="3" marL="1828800" algn="l">
              <a:lnSpc>
                <a:spcPct val="100000"/>
              </a:lnSpc>
              <a:spcBef>
                <a:spcPts val="1000"/>
              </a:spcBef>
              <a:spcAft>
                <a:spcPts val="0"/>
              </a:spcAft>
              <a:buSzPts val="1440"/>
              <a:buChar char="►"/>
              <a:defRPr/>
            </a:lvl4pPr>
            <a:lvl5pPr indent="-320039" lvl="4" marL="2286000" algn="l">
              <a:lnSpc>
                <a:spcPct val="100000"/>
              </a:lnSpc>
              <a:spcBef>
                <a:spcPts val="1000"/>
              </a:spcBef>
              <a:spcAft>
                <a:spcPts val="0"/>
              </a:spcAft>
              <a:buSzPts val="1440"/>
              <a:buChar char="►"/>
              <a:defRPr/>
            </a:lvl5pPr>
            <a:lvl6pPr indent="-320039" lvl="5" marL="2743200" algn="l">
              <a:lnSpc>
                <a:spcPct val="100000"/>
              </a:lnSpc>
              <a:spcBef>
                <a:spcPts val="1000"/>
              </a:spcBef>
              <a:spcAft>
                <a:spcPts val="0"/>
              </a:spcAft>
              <a:buSzPts val="1440"/>
              <a:buChar char="►"/>
              <a:defRPr/>
            </a:lvl6pPr>
            <a:lvl7pPr indent="-320039" lvl="6" marL="3200400" algn="l">
              <a:lnSpc>
                <a:spcPct val="100000"/>
              </a:lnSpc>
              <a:spcBef>
                <a:spcPts val="1000"/>
              </a:spcBef>
              <a:spcAft>
                <a:spcPts val="0"/>
              </a:spcAft>
              <a:buSzPts val="1440"/>
              <a:buChar char="►"/>
              <a:defRPr/>
            </a:lvl7pPr>
            <a:lvl8pPr indent="-320040" lvl="7" marL="3657600" algn="l">
              <a:lnSpc>
                <a:spcPct val="100000"/>
              </a:lnSpc>
              <a:spcBef>
                <a:spcPts val="1000"/>
              </a:spcBef>
              <a:spcAft>
                <a:spcPts val="0"/>
              </a:spcAft>
              <a:buSzPts val="1440"/>
              <a:buChar char="►"/>
              <a:defRPr/>
            </a:lvl8pPr>
            <a:lvl9pPr indent="-320040" lvl="8" marL="4114800" algn="l">
              <a:lnSpc>
                <a:spcPct val="100000"/>
              </a:lnSpc>
              <a:spcBef>
                <a:spcPts val="1000"/>
              </a:spcBef>
              <a:spcAft>
                <a:spcPts val="0"/>
              </a:spcAft>
              <a:buSzPts val="1440"/>
              <a:buChar char="►"/>
              <a:defRPr/>
            </a:lvl9pPr>
          </a:lstStyle>
          <a:p/>
        </p:txBody>
      </p:sp>
      <p:sp>
        <p:nvSpPr>
          <p:cNvPr id="140" name="Google Shape;140;p3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3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3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19"/>
          <p:cNvGrpSpPr/>
          <p:nvPr/>
        </p:nvGrpSpPr>
        <p:grpSpPr>
          <a:xfrm>
            <a:off x="0" y="-8467"/>
            <a:ext cx="12192000" cy="6866467"/>
            <a:chOff x="0" y="-8467"/>
            <a:chExt cx="12192000" cy="6866467"/>
          </a:xfrm>
        </p:grpSpPr>
        <p:cxnSp>
          <p:nvCxnSpPr>
            <p:cNvPr id="11" name="Google Shape;11;p19"/>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12" name="Google Shape;12;p19"/>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13" name="Google Shape;13;p19"/>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14" name="Google Shape;14;p19"/>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19"/>
            <p:cNvSpPr/>
            <p:nvPr/>
          </p:nvSpPr>
          <p:spPr>
            <a:xfrm>
              <a:off x="8932333" y="3048000"/>
              <a:ext cx="3259667" cy="3810000"/>
            </a:xfrm>
            <a:prstGeom prst="triangle">
              <a:avLst>
                <a:gd fmla="val 100000" name="adj"/>
              </a:avLst>
            </a:prstGeom>
            <a:solidFill>
              <a:schemeClr val="accent2">
                <a:alpha val="71372"/>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19"/>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953734">
                <a:alpha val="69411"/>
              </a:srgbClr>
            </a:solidFill>
            <a:ln>
              <a:noFill/>
            </a:ln>
          </p:spPr>
        </p:sp>
        <p:sp>
          <p:nvSpPr>
            <p:cNvPr id="17" name="Google Shape;17;p19"/>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93B3D7">
                <a:alpha val="69411"/>
              </a:srgbClr>
            </a:solidFill>
            <a:ln>
              <a:noFill/>
            </a:ln>
          </p:spPr>
        </p:sp>
        <p:sp>
          <p:nvSpPr>
            <p:cNvPr id="18" name="Google Shape;18;p19"/>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19" name="Google Shape;19;p19"/>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p19"/>
            <p:cNvSpPr/>
            <p:nvPr/>
          </p:nvSpPr>
          <p:spPr>
            <a:xfrm>
              <a:off x="0" y="4013200"/>
              <a:ext cx="448733" cy="2844800"/>
            </a:xfrm>
            <a:prstGeom prst="triangle">
              <a:avLst>
                <a:gd fmla="val 0" name="adj"/>
              </a:avLst>
            </a:prstGeom>
            <a:solidFill>
              <a:schemeClr val="accent1">
                <a:alpha val="84313"/>
              </a:scheme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1" name="Google Shape;21;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2" name="Google Shape;22;p19"/>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lnSpc>
                <a:spcPct val="100000"/>
              </a:lnSpc>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lnSpc>
                <a:spcPct val="100000"/>
              </a:lnSpc>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lnSpc>
                <a:spcPct val="100000"/>
              </a:lnSpc>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lnSpc>
                <a:spcPct val="100000"/>
              </a:lnSpc>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4" name="Google Shape;24;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Trebuchet MS"/>
                <a:ea typeface="Trebuchet MS"/>
                <a:cs typeface="Trebuchet MS"/>
                <a:sym typeface="Trebuchet MS"/>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rebuchet MS"/>
                <a:ea typeface="Trebuchet MS"/>
                <a:cs typeface="Trebuchet MS"/>
                <a:sym typeface="Trebuchet MS"/>
              </a:defRPr>
            </a:lvl9pPr>
          </a:lstStyle>
          <a:p/>
        </p:txBody>
      </p:sp>
      <p:sp>
        <p:nvSpPr>
          <p:cNvPr id="25" name="Google Shape;25;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www.stpaulinus.apat.org.uk/"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hyperlink" Target="https://www.pearson.com/uk/learners/primary-parents/learn-at-home/help-your-child-to-enjoy-reading/why-is-reading-so-important.html"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mailto:reception@st-paulinus.bexley.sch.uk"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
          <p:cNvSpPr txBox="1"/>
          <p:nvPr>
            <p:ph type="ctrTitle"/>
          </p:nvPr>
        </p:nvSpPr>
        <p:spPr>
          <a:xfrm>
            <a:off x="1005898" y="3501425"/>
            <a:ext cx="10053300" cy="16464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chemeClr val="dk2"/>
              </a:buClr>
              <a:buSzPts val="5400"/>
              <a:buFont typeface="Trebuchet MS"/>
              <a:buNone/>
            </a:pPr>
            <a:r>
              <a:rPr lang="en-US">
                <a:solidFill>
                  <a:schemeClr val="dk2"/>
                </a:solidFill>
              </a:rPr>
              <a:t>YR</a:t>
            </a:r>
            <a:endParaRPr>
              <a:solidFill>
                <a:schemeClr val="dk2"/>
              </a:solidFill>
            </a:endParaRPr>
          </a:p>
          <a:p>
            <a:pPr indent="0" lvl="0" marL="0" rtl="0" algn="l">
              <a:lnSpc>
                <a:spcPct val="100000"/>
              </a:lnSpc>
              <a:spcBef>
                <a:spcPts val="0"/>
              </a:spcBef>
              <a:spcAft>
                <a:spcPts val="0"/>
              </a:spcAft>
              <a:buClr>
                <a:schemeClr val="dk2"/>
              </a:buClr>
              <a:buSzPts val="5400"/>
              <a:buFont typeface="Trebuchet MS"/>
              <a:buNone/>
            </a:pPr>
            <a:r>
              <a:rPr lang="en-US" sz="3500">
                <a:solidFill>
                  <a:schemeClr val="dk2"/>
                </a:solidFill>
              </a:rPr>
              <a:t>Early Years Foundations Stage 4-5</a:t>
            </a:r>
            <a:br>
              <a:rPr lang="en-US">
                <a:solidFill>
                  <a:schemeClr val="dk2"/>
                </a:solidFill>
              </a:rPr>
            </a:br>
            <a:r>
              <a:rPr lang="en-US">
                <a:solidFill>
                  <a:schemeClr val="dk2"/>
                </a:solidFill>
              </a:rPr>
              <a:t>Meet the teacher</a:t>
            </a:r>
            <a:endParaRPr>
              <a:solidFill>
                <a:schemeClr val="dk2"/>
              </a:solidFill>
            </a:endParaRPr>
          </a:p>
        </p:txBody>
      </p:sp>
      <p:sp>
        <p:nvSpPr>
          <p:cNvPr id="148" name="Google Shape;148;p1"/>
          <p:cNvSpPr txBox="1"/>
          <p:nvPr>
            <p:ph idx="1" type="subTitle"/>
          </p:nvPr>
        </p:nvSpPr>
        <p:spPr>
          <a:xfrm>
            <a:off x="1021333" y="5147732"/>
            <a:ext cx="7766936" cy="1096899"/>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560"/>
              <a:buNone/>
            </a:pPr>
            <a:r>
              <a:rPr lang="en-US" sz="3200">
                <a:solidFill>
                  <a:schemeClr val="dk2"/>
                </a:solidFill>
              </a:rPr>
              <a:t>Wednesday</a:t>
            </a:r>
            <a:r>
              <a:rPr lang="en-US" sz="3200">
                <a:solidFill>
                  <a:schemeClr val="dk2"/>
                </a:solidFill>
              </a:rPr>
              <a:t> 10</a:t>
            </a:r>
            <a:r>
              <a:rPr baseline="30000" lang="en-US" sz="3200">
                <a:solidFill>
                  <a:schemeClr val="dk2"/>
                </a:solidFill>
              </a:rPr>
              <a:t>th</a:t>
            </a:r>
            <a:r>
              <a:rPr lang="en-US" sz="3200">
                <a:solidFill>
                  <a:schemeClr val="dk2"/>
                </a:solidFill>
              </a:rPr>
              <a:t> September 2025</a:t>
            </a:r>
            <a:endParaRPr sz="3200">
              <a:solidFill>
                <a:schemeClr val="dk2"/>
              </a:solidFill>
            </a:endParaRPr>
          </a:p>
        </p:txBody>
      </p:sp>
      <p:pic>
        <p:nvPicPr>
          <p:cNvPr id="149" name="Google Shape;149;p1"/>
          <p:cNvPicPr preferRelativeResize="0"/>
          <p:nvPr/>
        </p:nvPicPr>
        <p:blipFill rotWithShape="1">
          <a:blip r:embed="rId3">
            <a:alphaModFix/>
          </a:blip>
          <a:srcRect b="0" l="0" r="0" t="0"/>
          <a:stretch/>
        </p:blipFill>
        <p:spPr>
          <a:xfrm>
            <a:off x="4737745" y="168379"/>
            <a:ext cx="2716510" cy="2953937"/>
          </a:xfrm>
          <a:prstGeom prst="rect">
            <a:avLst/>
          </a:prstGeom>
          <a:noFill/>
          <a:ln>
            <a:noFill/>
          </a:ln>
        </p:spPr>
      </p:pic>
      <p:pic>
        <p:nvPicPr>
          <p:cNvPr id="150" name="Google Shape;150;p1"/>
          <p:cNvPicPr preferRelativeResize="0"/>
          <p:nvPr/>
        </p:nvPicPr>
        <p:blipFill>
          <a:blip r:embed="rId4">
            <a:alphaModFix/>
          </a:blip>
          <a:stretch>
            <a:fillRect/>
          </a:stretch>
        </p:blipFill>
        <p:spPr>
          <a:xfrm>
            <a:off x="8512749" y="3501425"/>
            <a:ext cx="2930627" cy="20718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g37d166cc276_0_0"/>
          <p:cNvSpPr txBox="1"/>
          <p:nvPr>
            <p:ph type="title"/>
          </p:nvPr>
        </p:nvSpPr>
        <p:spPr>
          <a:xfrm>
            <a:off x="677334" y="609600"/>
            <a:ext cx="8596800" cy="13209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chemeClr val="dk2"/>
              </a:buClr>
              <a:buSzPts val="6600"/>
              <a:buFont typeface="Arial"/>
              <a:buNone/>
            </a:pPr>
            <a:r>
              <a:rPr lang="en-US" sz="6600">
                <a:solidFill>
                  <a:schemeClr val="dk2"/>
                </a:solidFill>
                <a:latin typeface="Arial"/>
                <a:ea typeface="Arial"/>
                <a:cs typeface="Arial"/>
                <a:sym typeface="Arial"/>
              </a:rPr>
              <a:t>Our Vision Statement</a:t>
            </a:r>
            <a:endParaRPr sz="6600">
              <a:solidFill>
                <a:schemeClr val="dk2"/>
              </a:solidFill>
              <a:latin typeface="Arial"/>
              <a:ea typeface="Arial"/>
              <a:cs typeface="Arial"/>
              <a:sym typeface="Arial"/>
            </a:endParaRPr>
          </a:p>
        </p:txBody>
      </p:sp>
      <p:sp>
        <p:nvSpPr>
          <p:cNvPr id="157" name="Google Shape;157;g37d166cc276_0_0"/>
          <p:cNvSpPr txBox="1"/>
          <p:nvPr>
            <p:ph idx="1" type="body"/>
          </p:nvPr>
        </p:nvSpPr>
        <p:spPr>
          <a:xfrm>
            <a:off x="677334" y="2160589"/>
            <a:ext cx="8596800" cy="38808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2240"/>
              <a:buNone/>
            </a:pPr>
            <a:r>
              <a:rPr lang="en-US" sz="2800"/>
              <a:t>We nurture a vibrant school community where every child, guided by God's grace and love, discovers and harnesses their unique gifts and talents. We empower each student to flourish, developing their character and education so that they may contribute positively to society using our values of kindness, creativity, respect and perseverance. </a:t>
            </a:r>
            <a:endParaRPr sz="280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g37d166cc276_0_6"/>
          <p:cNvPicPr preferRelativeResize="0"/>
          <p:nvPr/>
        </p:nvPicPr>
        <p:blipFill rotWithShape="1">
          <a:blip r:embed="rId3">
            <a:alphaModFix/>
          </a:blip>
          <a:srcRect b="0" l="0" r="0" t="0"/>
          <a:stretch/>
        </p:blipFill>
        <p:spPr>
          <a:xfrm>
            <a:off x="3302493" y="736847"/>
            <a:ext cx="2743583" cy="2991267"/>
          </a:xfrm>
          <a:prstGeom prst="rect">
            <a:avLst/>
          </a:prstGeom>
          <a:noFill/>
          <a:ln>
            <a:noFill/>
          </a:ln>
        </p:spPr>
      </p:pic>
      <p:sp>
        <p:nvSpPr>
          <p:cNvPr descr="data:image/png;base64,iVBORw0KGgoAAAANSUhEUgAAAMMAAADiCAYAAADzj3M5AAAQAElEQVR4AexdB1wUx9t+ABF7N/ZOjLH3XhA19qixJBrUFEuqJfYWjTVGY9RUTdHEWPJXYwXEiBUrGnsnICoKohTBLvDNe4rf7c5eL+zeDT/mbuadmXfeeWafm7q7nhniTyAgENAh4AnxJxAQCOgQEGTQwSA+BAKAIIO4CgQCzxEQZHgOhPgSCGicDKIBBQL2Q0CQwX5YCk0aR0CQQeMNKMy3HwKCDPbDUmjSOAKCDFY0INuhwa6TNzH8p8NoPWEb6o/Ygi7TduCLlcdxMjLBCo0iixoQEGSwsBX+OX4DVT7cCP/RQVi8/gx2H43BsbO3ELg/GtOW/4vaQzfoCGIWKSwsWyR3LAKCDGbim5aeoesJXhsXjEv/Gf/1J4LU/ngTvlp3CtSLmFmESJbFCAgymNEAj5+moysbBlFPgAwzMlASlmfcknC8t3A/iEgQf6pHQJDBRBM9TUtHz1k7EXzwqomUytHLgy7i3W/CRA+hDI+qpIIMJprj0x8PY2tYNJ/K0wO9/Sth1aTWCJ3XESN71wDy+/DpmGTFtkuY9udx5nPu//1HT3UT/V9DLmHx5nNYsycSETfuOtcIDZUmyGCksX4LuYyfNp3jUhQongeHF3fF/yb4oa9fRfjXLokFQxoicXkf9G3ny6UnwfQVxxEYfo28Dnf7z8ah+4ydyN1jhW6iP2j+Pgz/9iD6ztyFlweuhe+Q9VgafBFprNezxRhXyyvIYKBFr8bfw/s/HORiy5TNj/OLXkfDV4pycQXyZMfKMa3w+YA64P7YXKPL3L2IS3zARdlLQLqJBM1HbMWmvVHAk3RF1f9FJWHogjBUZZP801eMLwYoKnBRoSCDgYaduPwYcP+JNDafD/bO7oDihXJK5XohDw/gi/51MaxXdT3pc2/yQwz57sDzgH2/aN+jFFvW1ZHATNW0Klbz0y1YF3bFzByunUyQQaF9r9++h5U7IriY/41ojvLF8nByJcGCwQ3Rom5JLmrz3ivYfMi6yTin7Llg5a7/4D9+G9Ks6XUePkVvNqRaEfrfc23u+yXIoND2dHGB7SvoR/nVL43eLcrri4z6vdgE+6+xrQDWm8gTDmU714+epMnFVoXJ1oAv9wBsKZdT4OWJzs3K4cshDTD93Xro0rwckM2TS0Z1HTBvD7Ydvc7HuZFEARk3qr2Bqu44EcvFTH6LrRZxUuOCEoVzYfmHjblEsTF38f3W85zcUkHIsRgEzGVEkBGX9LzWuAwif++NrdPaYlzvmpjSrza2TG2LyOW9FXsspGWgI+shLsUkU3Z3cFwdBRk4SICT15Kk0rzZ0bpGCanMzNCANpXQpBafd/Sqk7j3UDYnMVMnJbtwPQkdZoSCLmIK6zvqBbZNfw0VFIZ0JNs1pwMGdamin+WZn82Res7ZjaduusokyPDsMpB8xt9/LAlXLZ4XnmzYIxGaGfDw8MD3HzYC2Df0/jKSHlrdOzxg+wddp+8E7vFkWvRJY10vICtOr2TAi9VlybCmeLNtJYmcAmcu3sayf/j5EsW5uhNkUGjhYrmzS6R37knJIYk0I1CnUmH0bFWBSzll3VlYM3cY9XM4IqISOX2TAmpjWLdqnFxJ4MnYsmJUS8Vea/r/TillcXmZIINCE9cpV1AijbuRAhqWSIQWBqb3rw157/D4zn2s3h0JS/5Cj9/Aj2w3WZ6nY9NymDGgrlxsNOzNJtMrx7QEvL0k6a5fS8bZaJ5skkQuGPB0wTrZXKX2CkuiM1aftElv1bIF0cuP7x2+UbiwDRX04HEa3l64H/LDgnmK5sbK0S0Y1zwMZTUopzlEnxb8Ktm/Ee63GactMhhsUvtGDGzjC/h4SZSu2h6B9TZuTk3uW1OikwKnLtxG+KV48pp0X609hTiFs0XrRrVAwbw+JvMbSlCnUiEuKiH1ISdzdYEgg0IL04U1ujs/9u715W7sPHFDIYd5oloVCqNpbX5lafFm08ussQkPMO0vfizfx78S2tcrBVv+YpP4IyIFcltPLltsycq8ggwG0J8WUAeFiueRxj5KQ5sJIVgRGiGVWxAa8wZPsj/3RrFl1qdGtUz6/RjwQJYmlzcWDmloNJ+pSDrPtCj4EpdMqbfgErmYQJDBQIPmzpEN26e2AbJ7SVOwnd4BbMd30MIwpD7glzaliflQ10ZlQadeJTHsIv97v+HzQRevJ+O3bfwF+1X/OqCNPYkuCwIpbF+h0xc7gFTpalmJ0vlQo7x0EcECtZpNKshgpOnq+RbBxin+UDrC8GvgRZQZ8rfF54xojX/Yay9zpS4zcjZoOk3eZbvMeV/KjWGvV+X0mCug+xoajNqKf8/e4rLMeKuWVZNxTpHGBJ4as9fp5nZrXBYbP2c9hE82ruyk2FR0m/IP/MZvw7HLt7l4uSAz/O5rlQHZws+uf2Nw5+4jyP8ibt7FKoVh2Xw2jPOR91ryzAph2l3+ZsMZvPzhRlxUWDFqxuY07yqQVUGVy4kEGcxo0m5NyuLIgk7IWTSXYuo9x2JQ/+NN6DR1B8LOximm0RfSydcWdWQnWtMysOkgf0fd/PVnuCMXRUvmxXsWXrBEAjrUV2Hw3/jsh8PgjqczA4uXyoeNk/1BG3Is6Hb/ggxmNnmDykURs+QNdGpWTjlHBhB8IBotRmxFDUaMtfuu4AmbXygnBt6l5VtZ5Go2kY5hG3G3k58tayaysfySkMuyVMDUXjWQzcu8pktiOuatO41i76xFwOzdoA01TiETVChfAOHzO6FI/hws5J7/5iHqnthwtS7I1vIDp7XFyomt4VHQ8EVz5tJt9Jkeihxvr8GYX8MRcYM/CdqD7RiD7QDrF7LjyHWUfms1ivZaCY/eK9F8bBDwULaCVCCHyV6BSEj3TLwxcycKvrkKY5ccQQIb0umXpe/v6VcRpxa/jtJFcuuL3c4vyGBFk/drXRGJy3pjZJ8agLenQQ3pbG9g/ppTeHngOtQdvhkLN54B7RdQBrpF9DVj+wNJD3Hu8h1KKnETulRBTh9+/pLCVrbW7otCv6/2IHufVbq5zIY9UQDbtZYo0AtkK5RT90CDdZNaI09Ob70Y9/Qabkn3xMPsWufPnR10N1v0732eHYc2QgpSevxcPEZ+fxgl2C9/g5FbMJftJj+y9Ki0pwc+6Pjs6PUTlvfAuTjdIy2bjQlCvp5/st5oJ1bTidMUfiJONrxwbNl4XL9auMMITQ80eCE37nH5WEEGG5u4bNHc+Hl4M8SufAt0gYENY4yqzMjA0TO3MH5pOPYcjTGaVB5ZjG0C/hB4Hi3GBiN7jz/RbPhW3SMtD5y4CUM3/+vroJ5g6sC6iFvRB1++Wx/52Kadfry7+wUZ7HQFFCuYU3eBPVz1lm7oQUuU8uVTU0XRahWN31s3KA2l4VfcjRTMXXUSYcdvAGxYZEqfLp4t4TZnK1e/j2uF1D/fBO2sv1TA8AMNdHnc9MPTTevtsGr7eHvpnqUUNq8TIle8iTmDG6B65SImy+vXzheJbMhF4/eds9vjKvPXrFLUZD7FBIwANaoUwaxB9RHNeqx9X3XEgLa+INsU0wuhDgGXJUMCGzfTmv++M7HIKnc9PhXNqr6EHz5shBUT/PBmm0qAwtJlfrab/NvI5pKLtUzR3NhCm31snqBrKVMfbMjTsWlZfDusCa6t6otT33bDxDdrgYZxprKK+GcIuCQZdpy4gcL91ujW/FuODIQaXP85u/EXHbl4vofwDP5nn8m37iFHp+XwaPerxJVjdaAnVzxLZeST9UY1yubHLaZ7OSuj+8xQ3Tsj6o/Y4rTvhp9txcilh00eODRSCwdHmVbvkmSYtvIEvz5vGgvtpniShtMXbuveE0HvisgKF346DgvXnsHoX8I1i6NLkiFG4Xy+ZltIY4aHnmYrWxqzOdNclyRDZuXEt/MReJKW4fxC7VSie5Ahm6fuwVkt6pbM8m+lZyjRpNqQbRQnb2vSYSi9s+XyIyVyW7UUdgsyeObzwd65HVXhQqa3466PTtWKGbStU/ViXHrSoZb6ELacgRoVqJoMGsVUmK1RBAQZNNpwwmz7IyDIYH9MhUaNIiDIoNGGE2bbHwFBBvtjKjRqFAFBBsc1nNCsMQQEGTTWYMJcxyEgyOA4bIVmjSHgFmRIv/cEH/9wUBVu1C9HuEvkSFSCQdvCIxO49KRDLfUhbDkDNSpwCzLg0VP8sOGcKtzPWy5wl8rtmykGbYtncfIMpEMt9SFs5fZpNeySZPD08NBqe6jIbvczxSXJUK9CIfdrSZXUuFDu7CqxxHIzXJIMi4c2QvvGZYH8PkCe7HjhsrlkdS1vdUflYB3yyG7WPwzZUWaZq9clr47ihXJi24x2yFgXgIwN/V+4rk0YQWTIHFjcFad/ecNp7tB3r8ssACpXKoQfRzRVdBQnz7Dgo0aKaQ3psFU+/8NGchPwiq/U5iUjm+HET90R4F+JS6sVgUuSwRLwXy1TANXLFXSaq8rKk9vnWywvPuj8qqLzLZ5XnhyD2r+imNaQDlvl79NTw2VWvFw8n8SGIZ2qoFbFwrJU2gq6PRm01VzCWrMRsCKhIIMVoIksromAIINrtquolRUICDJYAZrI4poICDK4ZruKWlmBgCCDFaCJLK6JgJrI4JoIi1ppBgFBBs00lTDU0QgIMjgaYaFfMwgIMmimqYShjkZAkMHRCAv9mkFAkMFuTSUUaR0BQQatt6Cw324ICDLYDUqhSOsICDJovQWF/XZDQJDBblAKRVpHQJBB6y1oL/uFHggyiItAIPAcAbcnw4Hzt7DvTKzT3P7zcc+hF19qQ8DtydB5Yghajgx0mus4PsTmayBftz/g0e5Xp7mCPVbYbLMWFLg9GbTQSMJG5yAgyOAcnEUpDkbAHuoFGeyBotDhEgi4PRma1CqBFnVLOs1RebZeOaRDazbbWmdn5Hd7MgRNa4u9czs6zYVMb2dzu5IOZ9pMGNlstAYUuD0ZNNBGwkQnISDI4CSgRTHqRyALyaB+cISF7oWAIIN7tbeorREEBBmMgCOi3AsBtyfD+4v2o+/cPU5z7y4Ms/kKIx3OtJkwstloDShwezL8vTsSa3ZEOM2t3xVp82VBOpxpM2Fks9EaUOD2ZLC6jURGl0NAkMHlmlRUyFoEBBmsRU7kczkE3J4M537rietr+jrNXVjWy+aLiHQ402bCyGajNaDA7clQomAulCrsPFeyUC6bLwvS4UybCSObjdaAArcngwbayCEmCqU8AoIMPCZC4qYICDK4acOLavMICDLwmAiJmyKgWjJExqZg7tpT6DV7F/zGb0O3GTsxbeVxnL6S4KZN5RrVTs/IQOjxG/hs6RF0/PwftJ4Qgv7z9+Ln4ItISn2cpZVUHRnu3H2EgHl7UWngWoxfGg46erDnWAw2743CF8v/Rc3BG3QgXo2/l6XAicItRyDsTCxeGboBbccG45u1p7Ht4FXsPnodf4ZcxpAFYSjYbw1mrDqBtPQMU8odEq8qMlyKSYbvxxux0vkrRgAAEABJREFUcvtlwAggBGL5jzfh8IVbDgFFKLU/Aj8GXkCLUUGIiEo0rPzBE3y+7Bg6sB4jlfkNJ3RMjGrIkJDyCE3YcCgpNtWsmmYkPkBj1sVG3Eg2K71IlHUIrN8fjY8W7Tf6A6dv3Y7D19jweDf7PXRuD6EaMgxfcgQJZhLhBXBsjDlgAQP5hUB41IZAIvuR6/XNPsDC6zrk0FUs3x7h1OqoggxX4lLx5z9saCSvei5vfD+8Ke78HYCkjf2xfGwrIH8OSaqDJ2/qnpMqEYqAahD4fut5IPmR1B7WhsvHtdK1KbUttTFYW0sTAePZgglNuOVyR4VVQYa1+6LA+kRpHT09EDanPT7q8ioK5fVB/tzZMbCdL07P7wRk94L+3+o9LL++QPhVg8Af8rZhbUdtOLCtr65NqW2pjcNmtwdYm+sbHn8zBUcv3dYXOdTvPDIYqcbRiDtcbKcmZdGsajFOXr18QQxsU0kiP3zZeYBJChYBowg8fpqOy7IJM5GA2lCesVm1YqA2l8uPOrFtVUEGWk6Vg1CnQkG56EW4TsVCL/zkiWPLsfQtnLoQSGZzOnmPX9tIu9atyLe50rXhqFqqggxpbCNGXsFsXoZNy5ZNGpdV69Jym0VYioDSeN/bWLsqxCnpkJZiv5D0qrKfXqFJIKA5BAQZNNdkwmBHISDIYCayIpnrIyDI4PptLGpoJgJuT4ago9exie12OssFhl/jmuZG4n2DNtxIuM+lJx3OspfKIYw4I6wUZFi6FW1lOdZkc3syvD1rF7pP+cdpru/MXVw7nTgfb7B8ipNnIB3OtJkwkttgbdgDHtZmdXg+tyKDh3rbweENrZYCRM+gkpaoWY7f1FGJaY42w+768yucJbJ7IU5W6FY9w9jeNfCGX0XoDoVl94LujJP4tgwH6l7ZpufgDpWdfKk6vji3IkPenN5YP6k1MjYNQEbgO8JZgcHWWe1wdkl3tKpR3PFXp5NLcCsyOBlblyyuc4MyqFrW+uGmh5hAu+R1ISrlYgiInsHFGtQ1q+OcWgkyOAdnUYoGEBBk0EAjCROdg4Agg3NwFqVoAAFBBg00kjDROQgIMjgHZ1GKBhBwGBk0UHdhokBAgoAggwQOEXBnBAQZ3Ln1Rd0lCAgySOAQAXdGQJDBnVtf1F2CgCCDBI4XAeFxQwQEGdyw0UWVlRFwazLQzfZjfwtHxcHr4dH1d3h0WIZCAX/pXqsUdjZOGTEXldKT69aFXUHPWbtQ5r11yNZnlQ6XAV/vw7Zj16Hw0EOXQ8JtybBmTxRKvbsO81afQtSVJODhUyAtHYn0ePyQy2gxYqvuPXLJ97L2PWPOuOLOX0tC1Y82ovcXofh7dySuX0tGWuIDHS4rtl1Cx/EhaPjZFkQxbJxhT1aV4ZZkWLfvCvqyX0Dcf2IUd3qPXKPRgbid/NBoOi1HnvjvDqoy4l+MSDBajaNnbqEiI8z5q0ZeQ2VUg/oj3Y4MF68noffc3TC336eLpOnYIMRrihDmXXinrySgzthgwNynmLN07aaF4uHjNPMK0FgqtyPDZz8fBR7xjVm0ZF684VcBFRUemX45MhENWQ8Rn/RQY81r2NxTUQmoOcYAEfL6oGuL8mhauwTkd2nGsCHU4s1n4Yp/bkWG67fvI+hgNNeOI3pXx81lvbF+kj8ilvTA2L61uDRX2Lyi0Zgg3GJjaS5SY4IzVxJRi3oEBXK3qlcKSSv6YPPnbbB/Xids+KIt4OUhqeGCLRckYVcJuAQZYlMeITH1kck20a0QyV6094pvISwY3BBez1+h5OHhgbnv1cf4t2tz+qLYRdSQEeKmhglxNjqR9QhBgAIR/OqXxrbp7XSvl8qsfPcm5TC0c5XMoO477kYKaCVOFzDyERl710is+qI0SQbuhRdsLNt28nbcoxUhIxjHJd3nYtvWKAEPD+kvHyWa8049RUJERyeBJtXmXAykR03uHJv81mJDowwDRAhmvUAOeo6UzGj/WiVkEuDmHR5L/USXbySjxdRQfZHO7y3rZXRClXxokgytaxWH7gFgeiD+e/YWuk4PBb1HTE8s8ebP5SMJUyDiZgp9KTpDhLh2NZkRIggxJi4IRaVZJLzAlk+JCLRkKjeBegRDRKC0kbE8RsZwpuFo43HbdMuzlP+FY0Tzr13yRdCgJ4siNEmGl0vmx7qJfsDzoU0mdrvCr6MvWyky9FqrV0rny0z64jvk8FVs/zfmRVjuMUQIWotvMDoQ1PDyPGoLX7yejFqsR3ia8IAzzRQRrsbfw8R1p7l85V/Kw8lIkMB66Rbjg5EQm0rB/3esrajNfEvybfD/ibLWp0kyEGQ9m5XHzyObk1fi/t4dhcGL97OVU9nkgKVqULkIkM+H+fT+WbL2n/+DXSdv6gmlXiLERIU5xM3rd1F/9FZcYxeMNId6QpdjiAhBeKzQi/nVL4WgaW2gNDSiGly7fQ+N2bJyRuJDCr5w1SoXRonCuV6EMz2pD56gzeQQXGFDyUxZ5veS4U1BbZYZVuO3ZslAYA7qUBmzB9Unr8QtC7yI8cuPSWQUyOblic97VCWv1LGlVn8259h9yjAhZhmYQ8TFpKDe6EBcvXVPqlMFoYgbd1mPEIRHbBVNbs6zHqEdcvpkk0fpwkQEWk4mwusEeh8zA+rohZ55Hz1JQ+cvQnHifPwzgd4ntdGQTtJJuF60aryaJgOhOOHNWhjRuwZ5Je6rVSfx1dpTEhkFJrL01V9hPQQF9B2bfLeeGGJVDxHPVldqjdqK6FuyoYG+fif7/7t5F3XZyteDeH6ia06PQMvIsYzocrM/6l4VtMKkL6dhad+5e7D3WIy+WOcf1qs6qI10AZV/eKrcPrPMWzC4AQLav8ylHfdzOH4NuSSR+3h7Yees9oqba7QZRz3EzhM3JHn0A9RDKA2ZktgYue6oQEQpTDb18zvDTxPeeqODkKLQW9E+QvAXhnsEWhQw1CP0aFUBiz5oJKlCRkYGBi3ajw17oiRyCvRr54uFQxqSVxPOXmTI0sp6eHhgGZs/dGpWTmoHmw8MWhAGOo2pH1E0fw4cYhtKSrvNdGCvDRsyhR43TogJAfw+BE0aa34WiAj2q6xfnjP90YwAjcYGI5l9y8t9RoS2BucIRARaFIhV6BG6tayAvyb4IRsbaurrHf1rOJYHXdQX6fztm5TF8lEtFJetdQlU+OESZCBcqZHWT2yNJvI18fQM9J69i1sxMkoINodoO2U7jBFi9sB6UCJEKptM1xkVBBqvk13OdLTyU5/NX24rLBdnEsHQHCGTCEpzBCLCWrZ6J9/f+YqtMi34i19palijGDZM9oc8vTOxsKYslZDBg7M9LT2dk5kS0KpIMNs4ol1lSdon6Wg/LRRHLsZLxCYJwVaZjE2qiRBKO9U6QrBhSgTbeJIU6MAAEaEeG6YpEYEmy7SzbIgINFmuz+Y8SkTo6VdRt4wtv7CXBl/EuCVHuBoR9ttnvIacbE+BizQhYCMuLoUn6/U5oYMEqiBDLh8vrnp3Uqy7jyB/7uzYM7sDipWUrWezZb9GbIJMu7D6hRklhA2TaiJENTZkusSWNvXLc4SfLmYa5ysToZTJ5VNDk+U32Bxh9fhW3NBo7b4oDF24n6tKsZJ5sXtWB8lxDi6REUGCwpGaPDmVV7uMqLE6ShVkKFUoJ1eBy2xZkBOaKShWMCcOzO2A7IVletmGUP3x23BFdpOKUUKwIRNNqo31EDSpVuohHt95gFpsyESbXmaabnEyGt40ZL0QnReSZ6YeIdjIZDmTRIZ6BJojyHuEELZB2WfOboANP/XLI6wPzO2I4gptqZ/OmD9S1i6UtkxR5c09irO3UwUZqpfn3wSz42wcnqZZPlTKBKhi8bwIn9MByJM9U6T7pqXGpmyH9FaS/m4sYJQQ1ENM2g5jhKCNOSVCPGSbXdXZOJ7uJtMZYMcPOh/0bMLLH4h7RoS2BifLmURQmiz3ZEOjNQo9wqELt9Bh6g6ADTsl1WAYE9aEuURuQYBWpQLPxHE5alXkrw0ukZ0EqiBDq+rF+erce4K/D0TzcgskNSsUQtjM1wDZxhL9EracsA1JqdKhmDmE2Glk2ZUIobTs+pT1ENXZrzcdnbbAfKNJYxMeQHeClu2CyxNmTpZzGBi3P+tNAqFEBFo+VSICnXZtMnE7aLVNUh4rY9/MdiCsJXILA7oTALIDhHmK5oZvCdlw10K9liRXBRkIyKJsvCk3fMZfp5Am647laUyFm1Urhi2f+wOyJUG6g63j1H/w4NFTiQpThGgz5R+jPYShIVM6u3hrjg3CmehESXnWBOISiQiBunuV5fmpR6DJsiEiUI9Ak2UlIvRkPcL/FJZPad+i7rhtQIrsmDzDdMvUNmheTeHHTG6YifDXG85xKQKalnXq0qwqyEALBp924F+leubibXy7mQeJQ82EoEvDMvhjTEvAA5K/Q6di0WPmLjyRDcdMEaK1lUMmOuNTg/UQdLulxBALAjS8azwmCHRyVp6NiBDMVtOMEYEm2oaIoNQj0L0bTccF82ebGJaEKWErt8PSMC1hBymMAoZ2fMVSVTalVwUZqAYfd3kVuvczU0DPjWS7yCcjjd+srpfcoLd/m0pY8KF095QShxy6igHz97H5INuhI8Fz5yhCgA0Fao4OBt12+bwos7/iWd7GbENN6SCcI4hAw8hWbDipNDknLAlTs403kJAettB93h4u1r9hadSuVJiTO1KgGjIUyuuDqQpnjPA4DZ1nhiKFLY3aCsTIHtWhNKZfsyMCn/54CPJ1bnMIcfA8P+nLtJPmEEqTaiQ/1B2gOxF5JzOpyW+6aJqOC0JUVCKX1q9+aRjrEehWVUt7hPts0aDd5BBc/o//ISIMCUvOEAsF6WwI3GfuHqTKz0+x4dfCQQ0s1GZ7ctWQgaoyvk9NFC/FT5hirt3F+wrr2pTHUjeT7RwP7sqfoPyBjVkn/XEMdMBN3929/xgrP2sOnyK5+KLYBTPk+0O8XE9imBCPUGdMMI7/Z5oQd9iScFM2VImItJwIZMpnv4QrTpZpp3jWwDqIvpUqqTdtFnabEYqjZ29Rdokb1KUKZjIMJUIrAzPXnADdgyLPPrlfTdRgix9yuaPDqiIDjXU3T/QDvD25eq/d+R9+DLzAyS0V0Pzkx0+aglZN5Hnn/HkCvgPWcq7Jp1sUj0FTfprXpJh4/pJBQrCLvC4b9hi7QYgWEPwnKf9CmxoakX3kVrKhIH3L3ZHTcajy7nquvi8PXIcdR67Lk+sw++nTpiAMuUgLBTtP3MTU349zuRrXLI6pb/NHxLmEDhDwV50DCrFEZYPKRbFwqPJJx49+OAR66JUl+pTSenl6YPW4VmhZr5RStMUyejSjqUzGCLHx4BWD2WlJ89QF6TESSmwuESitPRxhRZgRdrbqo2XhdnN2cRt3KJAD6ya25na8bS3P3PyqIwMZPuz1arpfIfJLHJs/dJq5E3dN/BJL8hgI0FHuQLYsWLOKwlxNo/MAAAfSSURBVL0NBvIoiUuXyW/28QMixPBe1Tk199kuNyd8LpAv/ZKYToQGGblDjdLou/eal9cPWuyv8UoRbGVYEWYWZ5ZlSGMrdz1n7wItNUuiWHcTPN4PpQorDEclCR0XUCUZGC66I9l01kVeddowe++bMG6yK09nTjhPTm+EGrq3wRwFrIf5zsLz+u3q2H5D/Cds3J5TtpFozNy579eHEpbG8mTGlStXADtnt0dehlWmzJbvSX/8iwOyW2xJ36SAWuhgp56a9FnjVEkGqggduAua4g94e1FQ4tbvjsQPgeclMmsDRfLlwImFXTEpoDboF7BIibww5WiS/1rjstgzvxO6sW9ry3ZWPqrjSVbHdzq9gjJl85usH9X/5UqFMKxnNRz9ujMovz1sDQq/jrmrT3KqmrEfiC8C6nJyZws8nV2gJeXV9S2C7z7i9wZIxyds/nDs8m3y2uzy5vIGrZCc+q4b4v/oY9LdXN4bITPaoWUN23debTbeTAV0eJFugLr6ay+T9SMMLv3UA4s+aIwi+XOYWYLxZHSPeOe5uwHpdg6yFcqJdWx4ZI+5iHELTMeqmgxkPm3G9favRF6pe5KOzrN2wh0eGS+tuPZCT56m443ZO4Fk2XEONswMnuBn00lXe6KhejJQZX8b0QylyvD7D3ExKRi4wD7zBypHOMcgQC+EOaawZzG1fx20VdFDxTRBBproBk9pAyjcBLRpbxS+3WL7+SXHXAZC64YD0Vi49gwHRIu6JTGlH38fOZfQiQIryeBEC58XRTuSS9lm2fOg5Gv4T4dx9JJ95g8SxSJgEwK0k//GvL2cDtrNXzveD2qYJ+gbpxkykNGDO1RG33a+5JU6Nn+g/Qcxf5DCkpWhR2xPqNtMtrEmu2eEHm+/fWJr0IQ+K+1TKltTZKAK/DysqW55kPz6Lv5mCgZ8vY/tP8iWK/QTCb/TEBi25DDOKvTWM9+pp9pVOM2RIXcObwR/zuYPObJxDbt53xUs3iTmDxwwThas2ROJpZvPc6W2aVAaE96sycnVItAcGQi4auUK4vfhzcjLuRFLj0D+SBgukRA4DAF69H1f1kPLC8j9Um6sGdcKnnS8QB6pkrAmyUDYDWjri/5sDkF+iWPzB9p/SJTfoqifSPgdgsD9R0/ReQbbT3ggvZWW5gnb2H6CvTbwHGI8U6pZMjDb8dMnTRSfmXr7ZioC5ov5A2HkTPfBtwcRqXDz0Zz36qO50kMfnGmcGWVpmgy5fLJhK51fysnPH+ie2gUbzpoBgUhiDwSWbb+MFbKHPJPeDk3KYpzSHYwUqTKnaTIQlq+WKYAVI5qTl3Ojfw4HPeuHixACuyJwOioB7y3mn7BXsFgerBzTEh4eHnYtz1HKNE8GAibAvxLe61KFvFL3NB0dZ+1Cgpg/SHGxY4je1tNxRijocf4Stdk8ETS5NejedolcxQGXIAPh+/2HjUEPvSW/vkuKTWXzh70utf+gX7+s9NMDFN75Jgx0j7rcjvmDG6BxlZfkYlWHXYYMuvunJ/tD6XEzwQeu4uu/+fMxqm4ZDRj3/dZzWL8rkrO0U9Ny+KxHNU6udoHLkIGArlwqP9aMakFezo355SgOnuef9sAlFAKzEDh6OR6f/niES1ukRF5NzRP0K+BSZKCKvdmyAoa+/ip5pU7MH6R42BCih4u1n872E56kSbV4eyKYzRMK5JE+7FmaSL0hlyMDQb1oaCNUo9fcUkDPJcel4u15Yv6gB4nFXnpadsDXe/n3PDNNiz5ohPqVizKfNv9dkgw+2b2wkf1CyR9HT0207eBVfLeFPzdDccKZRuD7recRGBbNJaRXXX3atSonVxCoVuSSZCC06VHmaw3MH77eLMhAGFnj5m/isaMHJPzBsNbIdoLBarssGajGvZqXx4fd+V+r6IQHFC2cFQgoYbdpgh/y5fK2Qpu6srg0GQjqro3K0JdwDkSgatkCDtTuPNUuTwbnQSlK0joCggxab0Fhv90QMI8MditOKBIIqBcBQQb1to2wzMkICDI4GXBRnHoREGRQb9sIy5yMgCCDkwEXxakXAbcgg3rhF5apCQFBBjW1hrAlSxFwTzKkpWPfmdgscWei+Td2WnoF0Hvessp+MOwstVcr6d2TDPefoOXIwCxx45eG23xtkI6ssh8MO5sroFIF7kkGlTaGMCtrEXB5MpQslCtrETaj9DwKz43NzJY7h3emV53fXh7wUXjvnjqNNW6Vp/Fo7cfWqlgIw3pWV29F8mTH643LGrSPToRWq1zYYHxWR7zVuhK8s7nGZeQatTBxRSwc2ghBc9pj6sC6mNy/jmrcl0MaIOqnHihdJLfBGnh6euDgvM74bnhT1dhNGE5hOP4xvhX+GK38AAaDFVJxhFuQge7A6li/NKYF1MGMAXVV48b1ronyxfKYvDzobaT0okc12T6d4di/jS+8vVznEnKdmpi8pEQCgYBxBAQZjOMjYm1GQDsKBBm001bCUgcjIMjgYICFeu0gIMignbYSljoYAUEGBwMs1GsHAUEG7bSVsNTBCCiSwcFlCvUCAVUiIMigymYRRmUFAoIMWYG6KFOVCAgyqLJZhFFZgYAgQ1agLspUJQKuSAZVAi2MUj8CggzqbyNhoZMQEGRwEtCiGPUjIMig/jYSFjoJAUEGJwEtilE/AoIMqmsjYVBWIfB/AAAA///qEeoVAAAABklEQVQDAI8TqRKRRKbCAAAAAElFTkSuQmCC" id="163" name="Google Shape;163;g37d166cc276_0_6"/>
          <p:cNvSpPr txBox="1"/>
          <p:nvPr>
            <p:ph idx="1" type="body"/>
          </p:nvPr>
        </p:nvSpPr>
        <p:spPr>
          <a:xfrm>
            <a:off x="677334" y="2160589"/>
            <a:ext cx="8596800" cy="3880800"/>
          </a:xfrm>
          <a:prstGeom prst="rect">
            <a:avLst/>
          </a:prstGeom>
          <a:noFill/>
          <a:ln>
            <a:noFill/>
          </a:ln>
        </p:spPr>
        <p:txBody>
          <a:bodyPr anchorCtr="0" anchor="t" bIns="45700" lIns="91425" spcFirstLastPara="1" rIns="91425" wrap="square" tIns="45700">
            <a:normAutofit fontScale="92500" lnSpcReduction="20000"/>
          </a:bodyPr>
          <a:lstStyle/>
          <a:p>
            <a:pPr indent="-228600" lvl="0" marL="457200" rtl="0" algn="l">
              <a:lnSpc>
                <a:spcPct val="100000"/>
              </a:lnSpc>
              <a:spcBef>
                <a:spcPts val="1000"/>
              </a:spcBef>
              <a:spcAft>
                <a:spcPts val="0"/>
              </a:spcAft>
              <a:buSzPct val="86486"/>
              <a:buNone/>
            </a:pPr>
            <a:r>
              <a:t/>
            </a:r>
            <a:endParaRPr/>
          </a:p>
          <a:p>
            <a:pPr indent="-228600" lvl="0" marL="457200" rtl="0" algn="l">
              <a:lnSpc>
                <a:spcPct val="100000"/>
              </a:lnSpc>
              <a:spcBef>
                <a:spcPts val="1000"/>
              </a:spcBef>
              <a:spcAft>
                <a:spcPts val="0"/>
              </a:spcAft>
              <a:buSzPct val="86486"/>
              <a:buNone/>
            </a:pPr>
            <a:r>
              <a:t/>
            </a:r>
            <a:endParaRPr/>
          </a:p>
          <a:p>
            <a:pPr indent="-228600" lvl="0" marL="457200" rtl="0" algn="l">
              <a:lnSpc>
                <a:spcPct val="100000"/>
              </a:lnSpc>
              <a:spcBef>
                <a:spcPts val="1000"/>
              </a:spcBef>
              <a:spcAft>
                <a:spcPts val="0"/>
              </a:spcAft>
              <a:buSzPct val="86486"/>
              <a:buNone/>
            </a:pPr>
            <a:r>
              <a:t/>
            </a:r>
            <a:endParaRPr/>
          </a:p>
          <a:p>
            <a:pPr indent="-228600" lvl="0" marL="457200" rtl="0" algn="l">
              <a:lnSpc>
                <a:spcPct val="100000"/>
              </a:lnSpc>
              <a:spcBef>
                <a:spcPts val="1000"/>
              </a:spcBef>
              <a:spcAft>
                <a:spcPts val="0"/>
              </a:spcAft>
              <a:buSzPct val="86486"/>
              <a:buNone/>
            </a:pPr>
            <a:r>
              <a:t/>
            </a:r>
            <a:endParaRPr/>
          </a:p>
          <a:p>
            <a:pPr indent="-228600" lvl="0" marL="457200" rtl="0" algn="l">
              <a:lnSpc>
                <a:spcPct val="100000"/>
              </a:lnSpc>
              <a:spcBef>
                <a:spcPts val="1000"/>
              </a:spcBef>
              <a:spcAft>
                <a:spcPts val="0"/>
              </a:spcAft>
              <a:buSzPct val="86486"/>
              <a:buNone/>
            </a:pPr>
            <a:r>
              <a:t/>
            </a:r>
            <a:endParaRPr/>
          </a:p>
          <a:p>
            <a:pPr indent="0" lvl="0" marL="137160" rtl="0" algn="ctr">
              <a:lnSpc>
                <a:spcPct val="100000"/>
              </a:lnSpc>
              <a:spcBef>
                <a:spcPts val="1000"/>
              </a:spcBef>
              <a:spcAft>
                <a:spcPts val="0"/>
              </a:spcAft>
              <a:buSzPct val="39916"/>
              <a:buNone/>
            </a:pPr>
            <a:r>
              <a:rPr i="1" lang="en-US" sz="3900"/>
              <a:t>‘Having gifts that differ according to the grace given to us – let us use them’</a:t>
            </a:r>
            <a:endParaRPr sz="3900"/>
          </a:p>
          <a:p>
            <a:pPr indent="0" lvl="0" marL="137160" rtl="0" algn="ctr">
              <a:lnSpc>
                <a:spcPct val="100000"/>
              </a:lnSpc>
              <a:spcBef>
                <a:spcPts val="1000"/>
              </a:spcBef>
              <a:spcAft>
                <a:spcPts val="0"/>
              </a:spcAft>
              <a:buSzPct val="39916"/>
              <a:buNone/>
            </a:pPr>
            <a:r>
              <a:rPr i="1" lang="en-US" sz="3900"/>
              <a:t>Romans 12:6</a:t>
            </a:r>
            <a:endParaRPr sz="3900"/>
          </a:p>
          <a:p>
            <a:pPr indent="0" lvl="0" marL="137160" rtl="0" algn="l">
              <a:lnSpc>
                <a:spcPct val="100000"/>
              </a:lnSpc>
              <a:spcBef>
                <a:spcPts val="1000"/>
              </a:spcBef>
              <a:spcAft>
                <a:spcPts val="0"/>
              </a:spcAft>
              <a:buSzPct val="86486"/>
              <a:buNone/>
            </a:pPr>
            <a:br>
              <a:rPr lang="en-US"/>
            </a:b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pic>
        <p:nvPicPr>
          <p:cNvPr id="168" name="Google Shape;168;g37d166cc276_0_11"/>
          <p:cNvPicPr preferRelativeResize="0"/>
          <p:nvPr/>
        </p:nvPicPr>
        <p:blipFill rotWithShape="1">
          <a:blip r:embed="rId3">
            <a:alphaModFix/>
          </a:blip>
          <a:srcRect b="0" l="0" r="0" t="0"/>
          <a:stretch/>
        </p:blipFill>
        <p:spPr>
          <a:xfrm>
            <a:off x="691300" y="1009950"/>
            <a:ext cx="10676926" cy="48203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4400"/>
              <a:buFont typeface="Trebuchet MS"/>
              <a:buNone/>
            </a:pPr>
            <a:r>
              <a:rPr lang="en-US" sz="4400"/>
              <a:t>Adults working in our classroom</a:t>
            </a:r>
            <a:endParaRPr/>
          </a:p>
        </p:txBody>
      </p:sp>
      <p:sp>
        <p:nvSpPr>
          <p:cNvPr id="174" name="Google Shape;174;p2"/>
          <p:cNvSpPr txBox="1"/>
          <p:nvPr>
            <p:ph idx="1" type="body"/>
          </p:nvPr>
        </p:nvSpPr>
        <p:spPr>
          <a:xfrm>
            <a:off x="677334" y="1488613"/>
            <a:ext cx="8596668" cy="3880773"/>
          </a:xfrm>
          <a:prstGeom prst="rect">
            <a:avLst/>
          </a:prstGeom>
          <a:noFill/>
          <a:ln>
            <a:noFill/>
          </a:ln>
        </p:spPr>
        <p:txBody>
          <a:bodyPr anchorCtr="0" anchor="t" bIns="45700" lIns="91425" spcFirstLastPara="1" rIns="91425" wrap="square" tIns="45700">
            <a:normAutofit/>
          </a:bodyPr>
          <a:lstStyle/>
          <a:p>
            <a:pPr indent="0" lvl="0" marL="457200" rtl="0" algn="l">
              <a:lnSpc>
                <a:spcPct val="100000"/>
              </a:lnSpc>
              <a:spcBef>
                <a:spcPts val="0"/>
              </a:spcBef>
              <a:spcAft>
                <a:spcPts val="0"/>
              </a:spcAft>
              <a:buNone/>
            </a:pPr>
            <a:r>
              <a:t/>
            </a:r>
            <a:endParaRPr sz="2400"/>
          </a:p>
          <a:p>
            <a:pPr indent="0" lvl="0" marL="457200" rtl="0" algn="l">
              <a:lnSpc>
                <a:spcPct val="100000"/>
              </a:lnSpc>
              <a:spcBef>
                <a:spcPts val="0"/>
              </a:spcBef>
              <a:spcAft>
                <a:spcPts val="0"/>
              </a:spcAft>
              <a:buNone/>
            </a:pPr>
            <a:r>
              <a:rPr lang="en-US" sz="2400"/>
              <a:t>Mrs Budzowska-White    (Class Teacher)</a:t>
            </a:r>
            <a:endParaRPr sz="2400"/>
          </a:p>
          <a:p>
            <a:pPr indent="0" lvl="0" marL="457200" rtl="0" algn="l">
              <a:lnSpc>
                <a:spcPct val="100000"/>
              </a:lnSpc>
              <a:spcBef>
                <a:spcPts val="0"/>
              </a:spcBef>
              <a:spcAft>
                <a:spcPts val="0"/>
              </a:spcAft>
              <a:buNone/>
            </a:pPr>
            <a:r>
              <a:t/>
            </a:r>
            <a:endParaRPr sz="2400"/>
          </a:p>
          <a:p>
            <a:pPr indent="0" lvl="0" marL="457200" rtl="0" algn="l">
              <a:lnSpc>
                <a:spcPct val="100000"/>
              </a:lnSpc>
              <a:spcBef>
                <a:spcPts val="1000"/>
              </a:spcBef>
              <a:spcAft>
                <a:spcPts val="0"/>
              </a:spcAft>
              <a:buNone/>
            </a:pPr>
            <a:r>
              <a:rPr lang="en-US" sz="2400"/>
              <a:t>Mrs Youngs  (Teaching Assistant)</a:t>
            </a:r>
            <a:endParaRPr sz="2400"/>
          </a:p>
          <a:p>
            <a:pPr indent="0" lvl="0" marL="457200" rtl="0" algn="l">
              <a:spcBef>
                <a:spcPts val="1000"/>
              </a:spcBef>
              <a:spcAft>
                <a:spcPts val="0"/>
              </a:spcAft>
              <a:buNone/>
            </a:pPr>
            <a:r>
              <a:rPr lang="en-US" sz="2400"/>
              <a:t>Mrs Bennett – (HLTA)   (on Fridays and PPA cover)</a:t>
            </a:r>
            <a:endParaRPr sz="2400"/>
          </a:p>
          <a:p>
            <a:pPr indent="0" lvl="0" marL="457200" rtl="0" algn="l">
              <a:lnSpc>
                <a:spcPct val="100000"/>
              </a:lnSpc>
              <a:spcBef>
                <a:spcPts val="1000"/>
              </a:spcBef>
              <a:spcAft>
                <a:spcPts val="0"/>
              </a:spcAft>
              <a:buNone/>
            </a:pPr>
            <a:r>
              <a:rPr lang="en-US" sz="2400"/>
              <a:t>Mrs Hussain – Volunteer  (Tuesday &amp; Thursday/Friday)</a:t>
            </a:r>
            <a:endParaRPr/>
          </a:p>
          <a:p>
            <a:pPr indent="-220980" lvl="0" marL="342900" rtl="0" algn="l">
              <a:lnSpc>
                <a:spcPct val="100000"/>
              </a:lnSpc>
              <a:spcBef>
                <a:spcPts val="1000"/>
              </a:spcBef>
              <a:spcAft>
                <a:spcPts val="0"/>
              </a:spcAft>
              <a:buSzPts val="1920"/>
              <a:buNone/>
            </a:pPr>
            <a:r>
              <a:t/>
            </a:r>
            <a:endParaRPr sz="2400"/>
          </a:p>
          <a:p>
            <a:pPr indent="0" lvl="0" marL="457200" rtl="0" algn="l">
              <a:lnSpc>
                <a:spcPct val="100000"/>
              </a:lnSpc>
              <a:spcBef>
                <a:spcPts val="100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2"/>
              </a:buClr>
              <a:buSzPts val="4800"/>
              <a:buFont typeface="Arial"/>
              <a:buNone/>
            </a:pPr>
            <a:r>
              <a:rPr lang="en-US" sz="4800">
                <a:solidFill>
                  <a:schemeClr val="dk2"/>
                </a:solidFill>
                <a:latin typeface="Arial"/>
                <a:ea typeface="Arial"/>
                <a:cs typeface="Arial"/>
                <a:sym typeface="Arial"/>
              </a:rPr>
              <a:t>Information</a:t>
            </a:r>
            <a:endParaRPr sz="4800">
              <a:solidFill>
                <a:schemeClr val="dk2"/>
              </a:solidFill>
              <a:latin typeface="Arial"/>
              <a:ea typeface="Arial"/>
              <a:cs typeface="Arial"/>
              <a:sym typeface="Arial"/>
            </a:endParaRPr>
          </a:p>
        </p:txBody>
      </p:sp>
      <p:sp>
        <p:nvSpPr>
          <p:cNvPr id="181" name="Google Shape;181;p4"/>
          <p:cNvSpPr txBox="1"/>
          <p:nvPr>
            <p:ph idx="1" type="body"/>
          </p:nvPr>
        </p:nvSpPr>
        <p:spPr>
          <a:xfrm>
            <a:off x="677334" y="2160589"/>
            <a:ext cx="9205220" cy="388077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00000"/>
              </a:lnSpc>
              <a:spcBef>
                <a:spcPts val="0"/>
              </a:spcBef>
              <a:spcAft>
                <a:spcPts val="0"/>
              </a:spcAft>
              <a:buSzPct val="80000"/>
              <a:buNone/>
            </a:pPr>
            <a:r>
              <a:rPr lang="en-US" sz="2800">
                <a:solidFill>
                  <a:schemeClr val="dk1"/>
                </a:solidFill>
                <a:latin typeface="Arial"/>
                <a:ea typeface="Arial"/>
                <a:cs typeface="Arial"/>
                <a:sym typeface="Arial"/>
              </a:rPr>
              <a:t>All information will be updated onto the class page on the school website: </a:t>
            </a:r>
            <a:r>
              <a:rPr lang="en-US" sz="2800" u="sng">
                <a:solidFill>
                  <a:srgbClr val="FF0000"/>
                </a:solidFill>
                <a:latin typeface="Arial"/>
                <a:ea typeface="Arial"/>
                <a:cs typeface="Arial"/>
                <a:sym typeface="Arial"/>
                <a:hlinkClick r:id="rId3">
                  <a:extLst>
                    <a:ext uri="{A12FA001-AC4F-418D-AE19-62706E023703}">
                      <ahyp:hlinkClr val="tx"/>
                    </a:ext>
                  </a:extLst>
                </a:hlinkClick>
              </a:rPr>
              <a:t>https://www.stpaulinus.apat.org.uk</a:t>
            </a:r>
            <a:endParaRPr sz="2800">
              <a:solidFill>
                <a:srgbClr val="FF0000"/>
              </a:solidFill>
              <a:latin typeface="Arial"/>
              <a:ea typeface="Arial"/>
              <a:cs typeface="Arial"/>
              <a:sym typeface="Arial"/>
            </a:endParaRPr>
          </a:p>
          <a:p>
            <a:pPr indent="-342900" lvl="0" marL="342900" rtl="0" algn="l">
              <a:lnSpc>
                <a:spcPct val="100000"/>
              </a:lnSpc>
              <a:spcBef>
                <a:spcPts val="1000"/>
              </a:spcBef>
              <a:spcAft>
                <a:spcPts val="0"/>
              </a:spcAft>
              <a:buSzPct val="80000"/>
              <a:buFont typeface="Arial"/>
              <a:buChar char="-"/>
            </a:pPr>
            <a:r>
              <a:rPr lang="en-US" sz="2800">
                <a:solidFill>
                  <a:schemeClr val="dk1"/>
                </a:solidFill>
                <a:latin typeface="Arial"/>
                <a:ea typeface="Arial"/>
                <a:cs typeface="Arial"/>
                <a:sym typeface="Arial"/>
              </a:rPr>
              <a:t>Medium term planning (for each half term)</a:t>
            </a:r>
            <a:endParaRPr/>
          </a:p>
          <a:p>
            <a:pPr indent="-342900" lvl="0" marL="342900" rtl="0" algn="l">
              <a:lnSpc>
                <a:spcPct val="100000"/>
              </a:lnSpc>
              <a:spcBef>
                <a:spcPts val="1000"/>
              </a:spcBef>
              <a:spcAft>
                <a:spcPts val="0"/>
              </a:spcAft>
              <a:buSzPct val="80000"/>
              <a:buFont typeface="Arial"/>
              <a:buChar char="-"/>
            </a:pPr>
            <a:r>
              <a:rPr lang="en-US" sz="2800">
                <a:solidFill>
                  <a:schemeClr val="dk1"/>
                </a:solidFill>
                <a:latin typeface="Arial"/>
                <a:ea typeface="Arial"/>
                <a:cs typeface="Arial"/>
                <a:sym typeface="Arial"/>
              </a:rPr>
              <a:t>National Curriculum Early Learning Goals for the end of EYFS</a:t>
            </a:r>
            <a:endParaRPr/>
          </a:p>
          <a:p>
            <a:pPr indent="-342900" lvl="0" marL="342900" rtl="0" algn="l">
              <a:lnSpc>
                <a:spcPct val="100000"/>
              </a:lnSpc>
              <a:spcBef>
                <a:spcPts val="1000"/>
              </a:spcBef>
              <a:spcAft>
                <a:spcPts val="0"/>
              </a:spcAft>
              <a:buSzPct val="80000"/>
              <a:buFont typeface="Arial"/>
              <a:buChar char="-"/>
            </a:pPr>
            <a:r>
              <a:rPr lang="en-US" sz="2800">
                <a:solidFill>
                  <a:schemeClr val="dk1"/>
                </a:solidFill>
                <a:latin typeface="Arial"/>
                <a:ea typeface="Arial"/>
                <a:cs typeface="Arial"/>
                <a:sym typeface="Arial"/>
              </a:rPr>
              <a:t>Phonics support</a:t>
            </a:r>
            <a:endParaRPr sz="2800">
              <a:solidFill>
                <a:srgbClr val="00B050"/>
              </a:solidFill>
              <a:latin typeface="Arial"/>
              <a:ea typeface="Arial"/>
              <a:cs typeface="Arial"/>
              <a:sym typeface="Arial"/>
            </a:endParaRPr>
          </a:p>
          <a:p>
            <a:pPr indent="-342900" lvl="0" marL="342900" rtl="0" algn="l">
              <a:lnSpc>
                <a:spcPct val="100000"/>
              </a:lnSpc>
              <a:spcBef>
                <a:spcPts val="1000"/>
              </a:spcBef>
              <a:spcAft>
                <a:spcPts val="0"/>
              </a:spcAft>
              <a:buSzPct val="80000"/>
              <a:buFont typeface="Arial"/>
              <a:buChar char="-"/>
            </a:pPr>
            <a:r>
              <a:rPr lang="en-US" sz="2800">
                <a:solidFill>
                  <a:schemeClr val="dk1"/>
                </a:solidFill>
                <a:latin typeface="Arial"/>
                <a:ea typeface="Arial"/>
                <a:cs typeface="Arial"/>
                <a:sym typeface="Arial"/>
              </a:rPr>
              <a:t>First 100 HFW list</a:t>
            </a:r>
            <a:endParaRPr/>
          </a:p>
          <a:p>
            <a:pPr indent="0" lvl="0" marL="0" rtl="0" algn="l">
              <a:lnSpc>
                <a:spcPct val="100000"/>
              </a:lnSpc>
              <a:spcBef>
                <a:spcPts val="1000"/>
              </a:spcBef>
              <a:spcAft>
                <a:spcPts val="0"/>
              </a:spcAft>
              <a:buSzPct val="80000"/>
              <a:buNone/>
            </a:pPr>
            <a:r>
              <a:rPr lang="en-US" sz="2800">
                <a:latin typeface="Arial"/>
                <a:ea typeface="Arial"/>
                <a:cs typeface="Arial"/>
                <a:sym typeface="Arial"/>
              </a:rPr>
              <a:t> </a:t>
            </a:r>
            <a:endParaRPr sz="2800">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5"/>
          <p:cNvSpPr txBox="1"/>
          <p:nvPr>
            <p:ph type="title"/>
          </p:nvPr>
        </p:nvSpPr>
        <p:spPr>
          <a:xfrm>
            <a:off x="677334" y="609600"/>
            <a:ext cx="8596668" cy="799322"/>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lang="en-US"/>
              <a:t>7 Key Areas within EYFS</a:t>
            </a:r>
            <a:endParaRPr/>
          </a:p>
        </p:txBody>
      </p:sp>
      <p:sp>
        <p:nvSpPr>
          <p:cNvPr id="187" name="Google Shape;187;p5"/>
          <p:cNvSpPr txBox="1"/>
          <p:nvPr>
            <p:ph idx="1" type="body"/>
          </p:nvPr>
        </p:nvSpPr>
        <p:spPr>
          <a:xfrm>
            <a:off x="677333" y="1408922"/>
            <a:ext cx="9026503" cy="4441372"/>
          </a:xfrm>
          <a:prstGeom prst="rect">
            <a:avLst/>
          </a:prstGeom>
          <a:noFill/>
          <a:ln>
            <a:noFill/>
          </a:ln>
        </p:spPr>
        <p:txBody>
          <a:bodyPr anchorCtr="0" anchor="t" bIns="45700" lIns="91425" spcFirstLastPara="1" rIns="91425" wrap="square" tIns="45700">
            <a:normAutofit lnSpcReduction="10000"/>
          </a:bodyPr>
          <a:lstStyle/>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Personal, Social and Emotional Development</a:t>
            </a:r>
            <a:endParaRPr sz="3200"/>
          </a:p>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Communication and Language</a:t>
            </a:r>
            <a:endParaRPr sz="3200"/>
          </a:p>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Physical Development</a:t>
            </a:r>
            <a:endParaRPr sz="3200"/>
          </a:p>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Maths</a:t>
            </a:r>
            <a:endParaRPr/>
          </a:p>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Literacy</a:t>
            </a:r>
            <a:endParaRPr sz="3200"/>
          </a:p>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Understanding the World</a:t>
            </a:r>
            <a:endParaRPr sz="3200"/>
          </a:p>
          <a:p>
            <a:pPr indent="-457200" lvl="0" marL="457200" marR="0" rtl="0" algn="l">
              <a:lnSpc>
                <a:spcPct val="90000"/>
              </a:lnSpc>
              <a:spcBef>
                <a:spcPts val="0"/>
              </a:spcBef>
              <a:spcAft>
                <a:spcPts val="0"/>
              </a:spcAft>
              <a:buClr>
                <a:srgbClr val="1C1C1C"/>
              </a:buClr>
              <a:buSzPts val="2000"/>
              <a:buFont typeface="Arial"/>
              <a:buAutoNum type="arabicPeriod"/>
            </a:pPr>
            <a:r>
              <a:rPr b="0" i="0" lang="en-US" sz="3200" u="none" cap="none" strike="noStrike">
                <a:solidFill>
                  <a:srgbClr val="1C1C1C"/>
                </a:solidFill>
                <a:latin typeface="Arial"/>
                <a:ea typeface="Arial"/>
                <a:cs typeface="Arial"/>
                <a:sym typeface="Arial"/>
              </a:rPr>
              <a:t>Expressive Arts and Design</a:t>
            </a:r>
            <a:endParaRPr/>
          </a:p>
          <a:p>
            <a:pPr indent="0" lvl="0" marL="0" marR="0" rtl="0" algn="l">
              <a:lnSpc>
                <a:spcPct val="90000"/>
              </a:lnSpc>
              <a:spcBef>
                <a:spcPts val="0"/>
              </a:spcBef>
              <a:spcAft>
                <a:spcPts val="0"/>
              </a:spcAft>
              <a:buClr>
                <a:srgbClr val="1C1C1C"/>
              </a:buClr>
              <a:buSzPts val="2000"/>
              <a:buNone/>
            </a:pPr>
            <a:r>
              <a:t/>
            </a:r>
            <a:endParaRPr sz="3200"/>
          </a:p>
          <a:p>
            <a:pPr indent="-330200" lvl="0" marL="457200" marR="0" rtl="0" algn="l">
              <a:lnSpc>
                <a:spcPct val="90000"/>
              </a:lnSpc>
              <a:spcBef>
                <a:spcPts val="0"/>
              </a:spcBef>
              <a:spcAft>
                <a:spcPts val="0"/>
              </a:spcAft>
              <a:buClr>
                <a:srgbClr val="1C1C1C"/>
              </a:buClr>
              <a:buSzPts val="2000"/>
              <a:buFont typeface="Arial"/>
              <a:buNone/>
            </a:pPr>
            <a:r>
              <a:t/>
            </a:r>
            <a:endParaRPr b="0" i="0" sz="1600" u="none" cap="none" strike="noStrike">
              <a:solidFill>
                <a:srgbClr val="1C1C1C"/>
              </a:solidFill>
              <a:latin typeface="Arial"/>
              <a:ea typeface="Arial"/>
              <a:cs typeface="Arial"/>
              <a:sym typeface="Arial"/>
            </a:endParaRPr>
          </a:p>
          <a:p>
            <a:pPr indent="0" lvl="0" marL="0" marR="0" rtl="0" algn="l">
              <a:lnSpc>
                <a:spcPct val="90000"/>
              </a:lnSpc>
              <a:spcBef>
                <a:spcPts val="0"/>
              </a:spcBef>
              <a:spcAft>
                <a:spcPts val="0"/>
              </a:spcAft>
              <a:buSzPts val="1280"/>
              <a:buNone/>
            </a:pPr>
            <a:r>
              <a:t/>
            </a:r>
            <a:endParaRPr/>
          </a:p>
          <a:p>
            <a:pPr indent="-251459" lvl="0" marL="342900" rtl="0" algn="l">
              <a:lnSpc>
                <a:spcPct val="100000"/>
              </a:lnSpc>
              <a:spcBef>
                <a:spcPts val="1000"/>
              </a:spcBef>
              <a:spcAft>
                <a:spcPts val="0"/>
              </a:spcAft>
              <a:buSzPts val="144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6"/>
          <p:cNvSpPr txBox="1"/>
          <p:nvPr>
            <p:ph type="title"/>
          </p:nvPr>
        </p:nvSpPr>
        <p:spPr>
          <a:xfrm>
            <a:off x="677334" y="205273"/>
            <a:ext cx="8596668" cy="72467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lang="en-US"/>
              <a:t>A typical day in Reception…</a:t>
            </a:r>
            <a:endParaRPr/>
          </a:p>
        </p:txBody>
      </p:sp>
      <p:sp>
        <p:nvSpPr>
          <p:cNvPr id="193" name="Google Shape;193;p6"/>
          <p:cNvSpPr txBox="1"/>
          <p:nvPr>
            <p:ph idx="1" type="body"/>
          </p:nvPr>
        </p:nvSpPr>
        <p:spPr>
          <a:xfrm>
            <a:off x="471374" y="826975"/>
            <a:ext cx="9846600" cy="5629500"/>
          </a:xfrm>
          <a:prstGeom prst="rect">
            <a:avLst/>
          </a:prstGeom>
          <a:noFill/>
          <a:ln>
            <a:noFill/>
          </a:ln>
        </p:spPr>
        <p:txBody>
          <a:bodyPr anchorCtr="0" anchor="t" bIns="45700" lIns="91425" spcFirstLastPara="1" rIns="91425" wrap="square" tIns="45700">
            <a:normAutofit lnSpcReduction="20000"/>
          </a:bodyPr>
          <a:lstStyle/>
          <a:p>
            <a:pPr indent="0" lvl="0" marL="457200" rtl="0" algn="l">
              <a:lnSpc>
                <a:spcPct val="100000"/>
              </a:lnSpc>
              <a:spcBef>
                <a:spcPts val="0"/>
              </a:spcBef>
              <a:spcAft>
                <a:spcPts val="0"/>
              </a:spcAft>
              <a:buNone/>
            </a:pPr>
            <a:r>
              <a:t/>
            </a:r>
            <a:endParaRPr/>
          </a:p>
          <a:p>
            <a:pPr indent="-342900" lvl="0" marL="342900" rtl="0" algn="l">
              <a:lnSpc>
                <a:spcPct val="100000"/>
              </a:lnSpc>
              <a:spcBef>
                <a:spcPts val="0"/>
              </a:spcBef>
              <a:spcAft>
                <a:spcPts val="0"/>
              </a:spcAft>
              <a:buSzPts val="1440"/>
              <a:buChar char="►"/>
            </a:pPr>
            <a:r>
              <a:rPr lang="en-US"/>
              <a:t>8.40am – Reading for pleasure/dough disco/letter or number formation on whiteboards/wake up, shake up/readers</a:t>
            </a:r>
            <a:endParaRPr/>
          </a:p>
          <a:p>
            <a:pPr indent="-342900" lvl="0" marL="342900" rtl="0" algn="l">
              <a:lnSpc>
                <a:spcPct val="100000"/>
              </a:lnSpc>
              <a:spcBef>
                <a:spcPts val="1000"/>
              </a:spcBef>
              <a:spcAft>
                <a:spcPts val="0"/>
              </a:spcAft>
              <a:buSzPts val="1440"/>
              <a:buChar char="►"/>
            </a:pPr>
            <a:r>
              <a:rPr lang="en-US"/>
              <a:t>8.55am – Register, Morning Prayer song, Wake up shake up </a:t>
            </a:r>
            <a:r>
              <a:rPr lang="en-US"/>
              <a:t>exercise</a:t>
            </a:r>
            <a:endParaRPr/>
          </a:p>
          <a:p>
            <a:pPr indent="-342900" lvl="0" marL="342900" rtl="0" algn="l">
              <a:lnSpc>
                <a:spcPct val="100000"/>
              </a:lnSpc>
              <a:spcBef>
                <a:spcPts val="1000"/>
              </a:spcBef>
              <a:spcAft>
                <a:spcPts val="0"/>
              </a:spcAft>
              <a:buSzPts val="1440"/>
              <a:buChar char="►"/>
            </a:pPr>
            <a:r>
              <a:rPr lang="en-US"/>
              <a:t>9.05am – 9.50am – ELS Phonics (and free flow)</a:t>
            </a:r>
            <a:endParaRPr/>
          </a:p>
          <a:p>
            <a:pPr indent="-342900" lvl="0" marL="342900" rtl="0" algn="l">
              <a:lnSpc>
                <a:spcPct val="100000"/>
              </a:lnSpc>
              <a:spcBef>
                <a:spcPts val="1000"/>
              </a:spcBef>
              <a:spcAft>
                <a:spcPts val="0"/>
              </a:spcAft>
              <a:buSzPts val="1440"/>
              <a:buChar char="►"/>
            </a:pPr>
            <a:r>
              <a:rPr lang="en-US"/>
              <a:t>9.50am – 10.20am - Maths </a:t>
            </a:r>
            <a:endParaRPr/>
          </a:p>
          <a:p>
            <a:pPr indent="-342900" lvl="0" marL="342900" rtl="0" algn="l">
              <a:lnSpc>
                <a:spcPct val="100000"/>
              </a:lnSpc>
              <a:spcBef>
                <a:spcPts val="1000"/>
              </a:spcBef>
              <a:spcAft>
                <a:spcPts val="0"/>
              </a:spcAft>
              <a:buSzPts val="1440"/>
              <a:buChar char="►"/>
            </a:pPr>
            <a:r>
              <a:rPr lang="en-US"/>
              <a:t>10.20am – 10.40am - Fruit and Milk</a:t>
            </a:r>
            <a:endParaRPr/>
          </a:p>
          <a:p>
            <a:pPr indent="-342900" lvl="0" marL="342900" rtl="0" algn="l">
              <a:lnSpc>
                <a:spcPct val="100000"/>
              </a:lnSpc>
              <a:spcBef>
                <a:spcPts val="1000"/>
              </a:spcBef>
              <a:spcAft>
                <a:spcPts val="0"/>
              </a:spcAft>
              <a:buSzPts val="1440"/>
              <a:buChar char="►"/>
            </a:pPr>
            <a:r>
              <a:rPr lang="en-US"/>
              <a:t>10.40am – 11.40am – Literacy Structured Story with Puppet </a:t>
            </a:r>
            <a:r>
              <a:rPr lang="en-US"/>
              <a:t>Fantastic</a:t>
            </a:r>
            <a:r>
              <a:rPr lang="en-US"/>
              <a:t> (and free flow)</a:t>
            </a:r>
            <a:endParaRPr/>
          </a:p>
          <a:p>
            <a:pPr indent="-342900" lvl="0" marL="342900" rtl="0" algn="l">
              <a:lnSpc>
                <a:spcPct val="100000"/>
              </a:lnSpc>
              <a:spcBef>
                <a:spcPts val="1000"/>
              </a:spcBef>
              <a:spcAft>
                <a:spcPts val="0"/>
              </a:spcAft>
              <a:buSzPts val="1440"/>
              <a:buChar char="►"/>
            </a:pPr>
            <a:r>
              <a:rPr lang="en-US"/>
              <a:t>11.40am – Songs/Toilets/Get ready for lunch</a:t>
            </a:r>
            <a:endParaRPr/>
          </a:p>
          <a:p>
            <a:pPr indent="-342900" lvl="0" marL="342900" rtl="0" algn="l">
              <a:lnSpc>
                <a:spcPct val="100000"/>
              </a:lnSpc>
              <a:spcBef>
                <a:spcPts val="1000"/>
              </a:spcBef>
              <a:spcAft>
                <a:spcPts val="0"/>
              </a:spcAft>
              <a:buSzPts val="1440"/>
              <a:buChar char="►"/>
            </a:pPr>
            <a:r>
              <a:rPr lang="en-US"/>
              <a:t>11.50am – 1.00pm – Lunchtime</a:t>
            </a:r>
            <a:endParaRPr/>
          </a:p>
          <a:p>
            <a:pPr indent="-342900" lvl="0" marL="342900" rtl="0" algn="l">
              <a:lnSpc>
                <a:spcPct val="100000"/>
              </a:lnSpc>
              <a:spcBef>
                <a:spcPts val="1000"/>
              </a:spcBef>
              <a:spcAft>
                <a:spcPts val="0"/>
              </a:spcAft>
              <a:buSzPts val="1440"/>
              <a:buChar char="►"/>
            </a:pPr>
            <a:r>
              <a:rPr lang="en-US"/>
              <a:t>1pm – Register, dough disco</a:t>
            </a:r>
            <a:endParaRPr/>
          </a:p>
          <a:p>
            <a:pPr indent="-342900" lvl="0" marL="342900" rtl="0" algn="l">
              <a:lnSpc>
                <a:spcPct val="100000"/>
              </a:lnSpc>
              <a:spcBef>
                <a:spcPts val="1000"/>
              </a:spcBef>
              <a:spcAft>
                <a:spcPts val="0"/>
              </a:spcAft>
              <a:buSzPts val="1440"/>
              <a:buChar char="►"/>
            </a:pPr>
            <a:r>
              <a:rPr lang="en-US"/>
              <a:t>1 – 3.00pm – wider curriculum UTW/EAD/RE/PSHE input (and free flow)</a:t>
            </a:r>
            <a:endParaRPr/>
          </a:p>
          <a:p>
            <a:pPr indent="-342900" lvl="0" marL="342900" rtl="0" algn="l">
              <a:lnSpc>
                <a:spcPct val="100000"/>
              </a:lnSpc>
              <a:spcBef>
                <a:spcPts val="1000"/>
              </a:spcBef>
              <a:spcAft>
                <a:spcPts val="0"/>
              </a:spcAft>
              <a:buSzPts val="1440"/>
              <a:buChar char="►"/>
            </a:pPr>
            <a:r>
              <a:rPr lang="en-US"/>
              <a:t>3pm – Tidy up/get ready for home</a:t>
            </a:r>
            <a:endParaRPr/>
          </a:p>
          <a:p>
            <a:pPr indent="-342900" lvl="0" marL="342900" rtl="0" algn="l">
              <a:lnSpc>
                <a:spcPct val="100000"/>
              </a:lnSpc>
              <a:spcBef>
                <a:spcPts val="1000"/>
              </a:spcBef>
              <a:spcAft>
                <a:spcPts val="0"/>
              </a:spcAft>
              <a:buSzPts val="1440"/>
              <a:buChar char="►"/>
            </a:pPr>
            <a:r>
              <a:rPr lang="en-US"/>
              <a:t>3.15pm – class story</a:t>
            </a:r>
            <a:endParaRPr/>
          </a:p>
          <a:p>
            <a:pPr indent="-342900" lvl="0" marL="342900" rtl="0" algn="l">
              <a:lnSpc>
                <a:spcPct val="100000"/>
              </a:lnSpc>
              <a:spcBef>
                <a:spcPts val="1000"/>
              </a:spcBef>
              <a:spcAft>
                <a:spcPts val="0"/>
              </a:spcAft>
              <a:buSzPts val="1440"/>
              <a:buChar char="►"/>
            </a:pPr>
            <a:r>
              <a:rPr lang="en-US"/>
              <a:t>3.25pm - end of day</a:t>
            </a:r>
            <a:endParaRPr/>
          </a:p>
          <a:p>
            <a:pPr indent="-251459" lvl="0" marL="342900" rtl="0" algn="l">
              <a:lnSpc>
                <a:spcPct val="100000"/>
              </a:lnSpc>
              <a:spcBef>
                <a:spcPts val="1000"/>
              </a:spcBef>
              <a:spcAft>
                <a:spcPts val="0"/>
              </a:spcAft>
              <a:buSzPts val="1440"/>
              <a:buNone/>
            </a:pPr>
            <a:r>
              <a:t/>
            </a:r>
            <a:endParaRPr/>
          </a:p>
        </p:txBody>
      </p:sp>
      <p:sp>
        <p:nvSpPr>
          <p:cNvPr id="194" name="Google Shape;194;p6"/>
          <p:cNvSpPr txBox="1"/>
          <p:nvPr/>
        </p:nvSpPr>
        <p:spPr>
          <a:xfrm>
            <a:off x="8833206" y="3348901"/>
            <a:ext cx="3135000" cy="3417000"/>
          </a:xfrm>
          <a:prstGeom prst="rect">
            <a:avLst/>
          </a:prstGeom>
          <a:solidFill>
            <a:srgbClr val="FFFF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lang="en-US" sz="1800">
                <a:solidFill>
                  <a:schemeClr val="dk1"/>
                </a:solidFill>
                <a:latin typeface="Trebuchet MS"/>
                <a:ea typeface="Trebuchet MS"/>
                <a:cs typeface="Trebuchet MS"/>
                <a:sym typeface="Trebuchet MS"/>
              </a:rPr>
              <a:t>In </a:t>
            </a:r>
            <a:r>
              <a:rPr b="0" i="0" lang="en-US" sz="1800" u="none" cap="none" strike="noStrike">
                <a:solidFill>
                  <a:schemeClr val="dk1"/>
                </a:solidFill>
                <a:latin typeface="Trebuchet MS"/>
                <a:ea typeface="Trebuchet MS"/>
                <a:cs typeface="Trebuchet MS"/>
                <a:sym typeface="Trebuchet MS"/>
              </a:rPr>
              <a:t>addition</a:t>
            </a:r>
            <a:r>
              <a:rPr lang="en-US" sz="1800">
                <a:solidFill>
                  <a:schemeClr val="dk1"/>
                </a:solidFill>
                <a:latin typeface="Trebuchet MS"/>
                <a:ea typeface="Trebuchet MS"/>
                <a:cs typeface="Trebuchet MS"/>
                <a:sym typeface="Trebuchet MS"/>
              </a:rPr>
              <a:t>:</a:t>
            </a:r>
            <a:endParaRPr sz="1800">
              <a:solidFill>
                <a:schemeClr val="dk1"/>
              </a:solidFill>
              <a:latin typeface="Trebuchet MS"/>
              <a:ea typeface="Trebuchet MS"/>
              <a:cs typeface="Trebuchet MS"/>
              <a:sym typeface="Trebuchet MS"/>
            </a:endParaRPr>
          </a:p>
          <a:p>
            <a:pPr indent="-342900" lvl="0" marL="457200" marR="0" rtl="0" algn="l">
              <a:lnSpc>
                <a:spcPct val="100000"/>
              </a:lnSpc>
              <a:spcBef>
                <a:spcPts val="0"/>
              </a:spcBef>
              <a:spcAft>
                <a:spcPts val="0"/>
              </a:spcAft>
              <a:buClr>
                <a:schemeClr val="dk1"/>
              </a:buClr>
              <a:buSzPts val="1800"/>
              <a:buFont typeface="Trebuchet MS"/>
              <a:buChar char="●"/>
            </a:pPr>
            <a:r>
              <a:rPr b="0" i="0" lang="en-US" sz="1800" u="none" cap="none" strike="noStrike">
                <a:solidFill>
                  <a:schemeClr val="dk1"/>
                </a:solidFill>
                <a:latin typeface="Trebuchet MS"/>
                <a:ea typeface="Trebuchet MS"/>
                <a:cs typeface="Trebuchet MS"/>
                <a:sym typeface="Trebuchet MS"/>
              </a:rPr>
              <a:t>individual/group reading</a:t>
            </a:r>
            <a:r>
              <a:rPr lang="en-US" sz="1800">
                <a:solidFill>
                  <a:schemeClr val="dk1"/>
                </a:solidFill>
                <a:latin typeface="Trebuchet MS"/>
                <a:ea typeface="Trebuchet MS"/>
                <a:cs typeface="Trebuchet MS"/>
                <a:sym typeface="Trebuchet MS"/>
              </a:rPr>
              <a:t>, writing and maths</a:t>
            </a:r>
            <a:endParaRPr b="0" i="0" sz="1800" u="none" cap="none" strike="noStrike">
              <a:solidFill>
                <a:schemeClr val="dk1"/>
              </a:solidFill>
              <a:latin typeface="Trebuchet MS"/>
              <a:ea typeface="Trebuchet MS"/>
              <a:cs typeface="Trebuchet MS"/>
              <a:sym typeface="Trebuchet MS"/>
            </a:endParaRPr>
          </a:p>
          <a:p>
            <a:pPr indent="-342900" lvl="0" marL="457200" marR="0" rtl="0" algn="l">
              <a:lnSpc>
                <a:spcPct val="100000"/>
              </a:lnSpc>
              <a:spcBef>
                <a:spcPts val="0"/>
              </a:spcBef>
              <a:spcAft>
                <a:spcPts val="0"/>
              </a:spcAft>
              <a:buClr>
                <a:schemeClr val="dk1"/>
              </a:buClr>
              <a:buSzPts val="1800"/>
              <a:buFont typeface="Trebuchet MS"/>
              <a:buChar char="●"/>
            </a:pPr>
            <a:r>
              <a:rPr b="0" i="0" lang="en-US" sz="1800" u="none" cap="none" strike="noStrike">
                <a:solidFill>
                  <a:schemeClr val="dk1"/>
                </a:solidFill>
                <a:latin typeface="Trebuchet MS"/>
                <a:ea typeface="Trebuchet MS"/>
                <a:cs typeface="Trebuchet MS"/>
                <a:sym typeface="Trebuchet MS"/>
              </a:rPr>
              <a:t>PE, </a:t>
            </a:r>
            <a:endParaRPr b="0" i="0" sz="1800" u="none" cap="none" strike="noStrike">
              <a:solidFill>
                <a:schemeClr val="dk1"/>
              </a:solidFill>
              <a:latin typeface="Trebuchet MS"/>
              <a:ea typeface="Trebuchet MS"/>
              <a:cs typeface="Trebuchet MS"/>
              <a:sym typeface="Trebuchet MS"/>
            </a:endParaRPr>
          </a:p>
          <a:p>
            <a:pPr indent="-342900" lvl="0" marL="457200" marR="0" rtl="0" algn="l">
              <a:lnSpc>
                <a:spcPct val="100000"/>
              </a:lnSpc>
              <a:spcBef>
                <a:spcPts val="0"/>
              </a:spcBef>
              <a:spcAft>
                <a:spcPts val="0"/>
              </a:spcAft>
              <a:buClr>
                <a:schemeClr val="dk1"/>
              </a:buClr>
              <a:buSzPts val="1800"/>
              <a:buFont typeface="Trebuchet MS"/>
              <a:buChar char="●"/>
            </a:pPr>
            <a:r>
              <a:rPr lang="en-US" sz="1800">
                <a:solidFill>
                  <a:schemeClr val="dk1"/>
                </a:solidFill>
                <a:latin typeface="Trebuchet MS"/>
                <a:ea typeface="Trebuchet MS"/>
                <a:cs typeface="Trebuchet MS"/>
                <a:sym typeface="Trebuchet MS"/>
              </a:rPr>
              <a:t>Singing</a:t>
            </a:r>
            <a:endParaRPr sz="1800">
              <a:solidFill>
                <a:schemeClr val="dk1"/>
              </a:solidFill>
              <a:latin typeface="Trebuchet MS"/>
              <a:ea typeface="Trebuchet MS"/>
              <a:cs typeface="Trebuchet MS"/>
              <a:sym typeface="Trebuchet MS"/>
            </a:endParaRPr>
          </a:p>
          <a:p>
            <a:pPr indent="-342900" lvl="0" marL="457200" marR="0" rtl="0" algn="l">
              <a:lnSpc>
                <a:spcPct val="100000"/>
              </a:lnSpc>
              <a:spcBef>
                <a:spcPts val="0"/>
              </a:spcBef>
              <a:spcAft>
                <a:spcPts val="0"/>
              </a:spcAft>
              <a:buClr>
                <a:schemeClr val="dk1"/>
              </a:buClr>
              <a:buSzPts val="1800"/>
              <a:buFont typeface="Trebuchet MS"/>
              <a:buChar char="●"/>
            </a:pPr>
            <a:r>
              <a:rPr b="0" i="0" lang="en-US" sz="1800" u="none" cap="none" strike="noStrike">
                <a:solidFill>
                  <a:schemeClr val="dk1"/>
                </a:solidFill>
                <a:latin typeface="Trebuchet MS"/>
                <a:ea typeface="Trebuchet MS"/>
                <a:cs typeface="Trebuchet MS"/>
                <a:sym typeface="Trebuchet MS"/>
              </a:rPr>
              <a:t>Twigs and Trees, </a:t>
            </a:r>
            <a:endParaRPr b="0" i="0" sz="1800" u="none" cap="none" strike="noStrike">
              <a:solidFill>
                <a:schemeClr val="dk1"/>
              </a:solidFill>
              <a:latin typeface="Trebuchet MS"/>
              <a:ea typeface="Trebuchet MS"/>
              <a:cs typeface="Trebuchet MS"/>
              <a:sym typeface="Trebuchet MS"/>
            </a:endParaRPr>
          </a:p>
          <a:p>
            <a:pPr indent="-342900" lvl="0" marL="457200" marR="0" rtl="0" algn="l">
              <a:lnSpc>
                <a:spcPct val="100000"/>
              </a:lnSpc>
              <a:spcBef>
                <a:spcPts val="0"/>
              </a:spcBef>
              <a:spcAft>
                <a:spcPts val="0"/>
              </a:spcAft>
              <a:buClr>
                <a:schemeClr val="dk1"/>
              </a:buClr>
              <a:buSzPts val="1800"/>
              <a:buFont typeface="Trebuchet MS"/>
              <a:buChar char="●"/>
            </a:pPr>
            <a:r>
              <a:rPr lang="en-US" sz="1800">
                <a:solidFill>
                  <a:schemeClr val="dk1"/>
                </a:solidFill>
                <a:latin typeface="Trebuchet MS"/>
                <a:ea typeface="Trebuchet MS"/>
                <a:cs typeface="Trebuchet MS"/>
                <a:sym typeface="Trebuchet MS"/>
              </a:rPr>
              <a:t>My Happy Mind </a:t>
            </a:r>
            <a:r>
              <a:rPr lang="en-US" sz="1800">
                <a:solidFill>
                  <a:schemeClr val="dk1"/>
                </a:solidFill>
                <a:latin typeface="Trebuchet MS"/>
                <a:ea typeface="Trebuchet MS"/>
                <a:cs typeface="Trebuchet MS"/>
                <a:sym typeface="Trebuchet MS"/>
              </a:rPr>
              <a:t>wellbeing</a:t>
            </a:r>
            <a:r>
              <a:rPr lang="en-US" sz="1800">
                <a:solidFill>
                  <a:schemeClr val="dk1"/>
                </a:solidFill>
                <a:latin typeface="Trebuchet MS"/>
                <a:ea typeface="Trebuchet MS"/>
                <a:cs typeface="Trebuchet MS"/>
                <a:sym typeface="Trebuchet MS"/>
              </a:rPr>
              <a:t> sessions</a:t>
            </a:r>
            <a:r>
              <a:rPr b="0" i="0" lang="en-US" sz="1800" u="none" cap="none" strike="noStrike">
                <a:solidFill>
                  <a:schemeClr val="dk1"/>
                </a:solidFill>
                <a:latin typeface="Trebuchet MS"/>
                <a:ea typeface="Trebuchet MS"/>
                <a:cs typeface="Trebuchet MS"/>
                <a:sym typeface="Trebuchet MS"/>
              </a:rPr>
              <a:t>, </a:t>
            </a:r>
            <a:endParaRPr b="0" i="0" sz="1800" u="none" cap="none" strike="noStrike">
              <a:solidFill>
                <a:schemeClr val="dk1"/>
              </a:solidFill>
              <a:latin typeface="Trebuchet MS"/>
              <a:ea typeface="Trebuchet MS"/>
              <a:cs typeface="Trebuchet MS"/>
              <a:sym typeface="Trebuchet MS"/>
            </a:endParaRPr>
          </a:p>
          <a:p>
            <a:pPr indent="-342900" lvl="0" marL="457200" marR="0" rtl="0" algn="l">
              <a:lnSpc>
                <a:spcPct val="100000"/>
              </a:lnSpc>
              <a:spcBef>
                <a:spcPts val="0"/>
              </a:spcBef>
              <a:spcAft>
                <a:spcPts val="0"/>
              </a:spcAft>
              <a:buClr>
                <a:schemeClr val="dk1"/>
              </a:buClr>
              <a:buSzPts val="1800"/>
              <a:buFont typeface="Trebuchet MS"/>
              <a:buChar char="●"/>
            </a:pPr>
            <a:r>
              <a:rPr lang="en-US" sz="1800">
                <a:solidFill>
                  <a:schemeClr val="dk1"/>
                </a:solidFill>
                <a:latin typeface="Trebuchet MS"/>
                <a:ea typeface="Trebuchet MS"/>
                <a:cs typeface="Trebuchet MS"/>
                <a:sym typeface="Trebuchet MS"/>
              </a:rPr>
              <a:t>IT</a:t>
            </a:r>
            <a:endParaRPr b="0" i="0" sz="1800" u="none" cap="none" strike="noStrike">
              <a:solidFill>
                <a:schemeClr val="dk1"/>
              </a:solidFill>
              <a:latin typeface="Trebuchet MS"/>
              <a:ea typeface="Trebuchet MS"/>
              <a:cs typeface="Trebuchet MS"/>
              <a:sym typeface="Trebuchet MS"/>
            </a:endParaRPr>
          </a:p>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Trebuchet MS"/>
                <a:ea typeface="Trebuchet MS"/>
                <a:cs typeface="Trebuchet MS"/>
                <a:sym typeface="Trebuchet MS"/>
              </a:rPr>
              <a:t>Your child may come home tired!</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7"/>
          <p:cNvSpPr txBox="1"/>
          <p:nvPr>
            <p:ph type="title"/>
          </p:nvPr>
        </p:nvSpPr>
        <p:spPr>
          <a:xfrm>
            <a:off x="677334" y="609600"/>
            <a:ext cx="8596668" cy="95794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lang="en-US"/>
              <a:t>Tapestry and recording of learning</a:t>
            </a:r>
            <a:endParaRPr/>
          </a:p>
        </p:txBody>
      </p:sp>
      <p:sp>
        <p:nvSpPr>
          <p:cNvPr id="200" name="Google Shape;200;p7"/>
          <p:cNvSpPr txBox="1"/>
          <p:nvPr>
            <p:ph idx="1" type="body"/>
          </p:nvPr>
        </p:nvSpPr>
        <p:spPr>
          <a:xfrm>
            <a:off x="677334" y="1567543"/>
            <a:ext cx="9343744" cy="4982547"/>
          </a:xfrm>
          <a:prstGeom prst="rect">
            <a:avLst/>
          </a:prstGeom>
          <a:noFill/>
          <a:ln>
            <a:noFill/>
          </a:ln>
        </p:spPr>
        <p:txBody>
          <a:bodyPr anchorCtr="0" anchor="t" bIns="45700" lIns="91425" spcFirstLastPara="1" rIns="91425" wrap="square" tIns="45700">
            <a:normAutofit fontScale="62500" lnSpcReduction="20000"/>
          </a:bodyPr>
          <a:lstStyle/>
          <a:p>
            <a:pPr indent="0" lvl="0" marL="457200" rtl="0" algn="l">
              <a:lnSpc>
                <a:spcPct val="100000"/>
              </a:lnSpc>
              <a:spcBef>
                <a:spcPts val="0"/>
              </a:spcBef>
              <a:spcAft>
                <a:spcPts val="0"/>
              </a:spcAft>
              <a:buNone/>
            </a:pPr>
            <a:r>
              <a:t/>
            </a:r>
            <a:endParaRPr sz="2400"/>
          </a:p>
          <a:p>
            <a:pPr indent="-317477" lvl="0" marL="342900" rtl="0" algn="l">
              <a:lnSpc>
                <a:spcPct val="100000"/>
              </a:lnSpc>
              <a:spcBef>
                <a:spcPts val="0"/>
              </a:spcBef>
              <a:spcAft>
                <a:spcPts val="0"/>
              </a:spcAft>
              <a:buSzPct val="82096"/>
              <a:buChar char="►"/>
            </a:pPr>
            <a:r>
              <a:rPr lang="en-US" sz="2681"/>
              <a:t>A way for us to show you snippets of our learning in school (may be a whole class entry or an entry of your individual child)</a:t>
            </a:r>
            <a:endParaRPr sz="2681"/>
          </a:p>
          <a:p>
            <a:pPr indent="0" lvl="0" marL="457200" rtl="0" algn="l">
              <a:lnSpc>
                <a:spcPct val="100000"/>
              </a:lnSpc>
              <a:spcBef>
                <a:spcPts val="0"/>
              </a:spcBef>
              <a:spcAft>
                <a:spcPts val="0"/>
              </a:spcAft>
              <a:buNone/>
            </a:pPr>
            <a:r>
              <a:t/>
            </a:r>
            <a:endParaRPr sz="2681"/>
          </a:p>
          <a:p>
            <a:pPr indent="-317477" lvl="0" marL="342900" rtl="0" algn="l">
              <a:lnSpc>
                <a:spcPct val="100000"/>
              </a:lnSpc>
              <a:spcBef>
                <a:spcPts val="1000"/>
              </a:spcBef>
              <a:spcAft>
                <a:spcPts val="0"/>
              </a:spcAft>
              <a:buSzPct val="82096"/>
              <a:buChar char="►"/>
            </a:pPr>
            <a:r>
              <a:rPr lang="en-US" sz="2681"/>
              <a:t>Once we have received all permission slips, we will launch the app and you will receive </a:t>
            </a:r>
            <a:r>
              <a:rPr lang="en-US" sz="2681"/>
              <a:t>login</a:t>
            </a:r>
            <a:r>
              <a:rPr lang="en-US" sz="2681"/>
              <a:t> details via email</a:t>
            </a:r>
            <a:endParaRPr sz="2681"/>
          </a:p>
          <a:p>
            <a:pPr indent="0" lvl="0" marL="457200" rtl="0" algn="l">
              <a:lnSpc>
                <a:spcPct val="100000"/>
              </a:lnSpc>
              <a:spcBef>
                <a:spcPts val="1000"/>
              </a:spcBef>
              <a:spcAft>
                <a:spcPts val="0"/>
              </a:spcAft>
              <a:buNone/>
            </a:pPr>
            <a:r>
              <a:t/>
            </a:r>
            <a:endParaRPr sz="2681"/>
          </a:p>
          <a:p>
            <a:pPr indent="-317477" lvl="0" marL="342900" rtl="0" algn="l">
              <a:lnSpc>
                <a:spcPct val="100000"/>
              </a:lnSpc>
              <a:spcBef>
                <a:spcPts val="1000"/>
              </a:spcBef>
              <a:spcAft>
                <a:spcPts val="0"/>
              </a:spcAft>
              <a:buSzPct val="82096"/>
              <a:buChar char="►"/>
            </a:pPr>
            <a:r>
              <a:rPr lang="en-US" sz="2681"/>
              <a:t>En</a:t>
            </a:r>
            <a:r>
              <a:rPr lang="en-US" sz="2681"/>
              <a:t>tries will be to showcase children’s regular learning and WOW moments.</a:t>
            </a:r>
            <a:endParaRPr sz="2081"/>
          </a:p>
          <a:p>
            <a:pPr indent="0" lvl="0" marL="0" rtl="0" algn="l">
              <a:lnSpc>
                <a:spcPct val="100000"/>
              </a:lnSpc>
              <a:spcBef>
                <a:spcPts val="1000"/>
              </a:spcBef>
              <a:spcAft>
                <a:spcPts val="0"/>
              </a:spcAft>
              <a:buSzPct val="71614"/>
              <a:buNone/>
            </a:pPr>
            <a:r>
              <a:t/>
            </a:r>
            <a:endParaRPr sz="2681"/>
          </a:p>
          <a:p>
            <a:pPr indent="-317477" lvl="0" marL="342900" rtl="0" algn="l">
              <a:lnSpc>
                <a:spcPct val="100000"/>
              </a:lnSpc>
              <a:spcBef>
                <a:spcPts val="1000"/>
              </a:spcBef>
              <a:spcAft>
                <a:spcPts val="0"/>
              </a:spcAft>
              <a:buSzPct val="82096"/>
              <a:buChar char="►"/>
            </a:pPr>
            <a:r>
              <a:rPr lang="en-US" sz="2681"/>
              <a:t>Each child will </a:t>
            </a:r>
            <a:r>
              <a:rPr lang="en-US" sz="2681"/>
              <a:t>have</a:t>
            </a:r>
            <a:r>
              <a:rPr lang="en-US" sz="2681"/>
              <a:t> their own Maths and Literacy books to record their learning.</a:t>
            </a:r>
            <a:endParaRPr sz="2681"/>
          </a:p>
          <a:p>
            <a:pPr indent="0" lvl="0" marL="457200" rtl="0" algn="l">
              <a:lnSpc>
                <a:spcPct val="100000"/>
              </a:lnSpc>
              <a:spcBef>
                <a:spcPts val="1000"/>
              </a:spcBef>
              <a:spcAft>
                <a:spcPts val="0"/>
              </a:spcAft>
              <a:buNone/>
            </a:pPr>
            <a:r>
              <a:t/>
            </a:r>
            <a:endParaRPr sz="2681"/>
          </a:p>
          <a:p>
            <a:pPr indent="-336527" lvl="0" marL="342900" rtl="0" algn="l">
              <a:lnSpc>
                <a:spcPct val="100000"/>
              </a:lnSpc>
              <a:spcBef>
                <a:spcPts val="1000"/>
              </a:spcBef>
              <a:spcAft>
                <a:spcPts val="0"/>
              </a:spcAft>
              <a:buSzPct val="100000"/>
              <a:buChar char="►"/>
            </a:pPr>
            <a:r>
              <a:rPr lang="en-US" sz="2681"/>
              <a:t>Children will be weekly busy creating their art and design </a:t>
            </a:r>
            <a:r>
              <a:rPr lang="en-US" sz="2681"/>
              <a:t>projects. Some of it will go home, other pieces will be used some for decorations of the classroom and the corridors.</a:t>
            </a:r>
            <a:endParaRPr sz="2681"/>
          </a:p>
          <a:p>
            <a:pPr indent="0" lvl="0" marL="0" rtl="0" algn="l">
              <a:lnSpc>
                <a:spcPct val="100000"/>
              </a:lnSpc>
              <a:spcBef>
                <a:spcPts val="1000"/>
              </a:spcBef>
              <a:spcAft>
                <a:spcPts val="0"/>
              </a:spcAft>
              <a:buNone/>
            </a:pPr>
            <a:r>
              <a:t/>
            </a:r>
            <a:endParaRPr sz="2400"/>
          </a:p>
          <a:p>
            <a:pPr indent="0" lvl="0" marL="0" rtl="0" algn="l">
              <a:lnSpc>
                <a:spcPct val="100000"/>
              </a:lnSpc>
              <a:spcBef>
                <a:spcPts val="1000"/>
              </a:spcBef>
              <a:spcAft>
                <a:spcPts val="0"/>
              </a:spcAft>
              <a:buNone/>
            </a:pPr>
            <a:r>
              <a:t/>
            </a:r>
            <a:endParaRPr sz="2400"/>
          </a:p>
          <a:p>
            <a:pPr indent="-230123" lvl="0" marL="342900" rtl="0" algn="l">
              <a:lnSpc>
                <a:spcPct val="100000"/>
              </a:lnSpc>
              <a:spcBef>
                <a:spcPts val="1000"/>
              </a:spcBef>
              <a:spcAft>
                <a:spcPts val="0"/>
              </a:spcAft>
              <a:buSzPct val="80000"/>
              <a:buNone/>
            </a:pPr>
            <a:r>
              <a:t/>
            </a:r>
            <a:endParaRPr sz="2400"/>
          </a:p>
          <a:p>
            <a:pPr indent="-258318" lvl="0" marL="342900" rtl="0" algn="l">
              <a:lnSpc>
                <a:spcPct val="100000"/>
              </a:lnSpc>
              <a:spcBef>
                <a:spcPts val="1000"/>
              </a:spcBef>
              <a:spcAft>
                <a:spcPts val="0"/>
              </a:spcAft>
              <a:buSzPct val="79999"/>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Arial"/>
              <a:buNone/>
            </a:pPr>
            <a:r>
              <a:rPr lang="en-US" sz="4800">
                <a:solidFill>
                  <a:schemeClr val="dk2"/>
                </a:solidFill>
                <a:latin typeface="Arial"/>
                <a:ea typeface="Arial"/>
                <a:cs typeface="Arial"/>
                <a:sym typeface="Arial"/>
              </a:rPr>
              <a:t>Information – </a:t>
            </a:r>
            <a:br>
              <a:rPr lang="en-US" sz="4800">
                <a:solidFill>
                  <a:schemeClr val="dk2"/>
                </a:solidFill>
                <a:latin typeface="Arial"/>
                <a:ea typeface="Arial"/>
                <a:cs typeface="Arial"/>
                <a:sym typeface="Arial"/>
              </a:rPr>
            </a:br>
            <a:r>
              <a:rPr lang="en-US" sz="4800">
                <a:solidFill>
                  <a:schemeClr val="dk2"/>
                </a:solidFill>
                <a:latin typeface="Arial"/>
                <a:ea typeface="Arial"/>
                <a:cs typeface="Arial"/>
                <a:sym typeface="Arial"/>
              </a:rPr>
              <a:t>Reading homework</a:t>
            </a:r>
            <a:endParaRPr sz="4800">
              <a:solidFill>
                <a:schemeClr val="dk2"/>
              </a:solidFill>
              <a:latin typeface="Arial"/>
              <a:ea typeface="Arial"/>
              <a:cs typeface="Arial"/>
              <a:sym typeface="Arial"/>
            </a:endParaRPr>
          </a:p>
        </p:txBody>
      </p:sp>
      <p:sp>
        <p:nvSpPr>
          <p:cNvPr id="207" name="Google Shape;207;p8"/>
          <p:cNvSpPr txBox="1"/>
          <p:nvPr>
            <p:ph idx="1" type="body"/>
          </p:nvPr>
        </p:nvSpPr>
        <p:spPr>
          <a:xfrm>
            <a:off x="677334" y="2160589"/>
            <a:ext cx="6889793" cy="3880773"/>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100000"/>
              </a:lnSpc>
              <a:spcBef>
                <a:spcPts val="0"/>
              </a:spcBef>
              <a:spcAft>
                <a:spcPts val="0"/>
              </a:spcAft>
              <a:buSzPct val="80000"/>
              <a:buNone/>
            </a:pPr>
            <a:r>
              <a:t/>
            </a:r>
            <a:endParaRPr sz="2800">
              <a:latin typeface="Arial"/>
              <a:ea typeface="Arial"/>
              <a:cs typeface="Arial"/>
              <a:sym typeface="Arial"/>
            </a:endParaRPr>
          </a:p>
          <a:p>
            <a:pPr indent="0" lvl="0" marL="0" rtl="0" algn="l">
              <a:lnSpc>
                <a:spcPct val="100000"/>
              </a:lnSpc>
              <a:spcBef>
                <a:spcPts val="1000"/>
              </a:spcBef>
              <a:spcAft>
                <a:spcPts val="0"/>
              </a:spcAft>
              <a:buSzPct val="80000"/>
              <a:buNone/>
            </a:pPr>
            <a:r>
              <a:rPr lang="en-US" sz="2800">
                <a:solidFill>
                  <a:schemeClr val="dk1"/>
                </a:solidFill>
                <a:latin typeface="Arial"/>
                <a:ea typeface="Arial"/>
                <a:cs typeface="Arial"/>
                <a:sym typeface="Arial"/>
              </a:rPr>
              <a:t>“Reading for pleasure is more likely to determine whether a child does well at school than their social or economic background” </a:t>
            </a:r>
            <a:endParaRPr/>
          </a:p>
          <a:p>
            <a:pPr indent="0" lvl="0" marL="0" rtl="0" algn="l">
              <a:lnSpc>
                <a:spcPct val="100000"/>
              </a:lnSpc>
              <a:spcBef>
                <a:spcPts val="1000"/>
              </a:spcBef>
              <a:spcAft>
                <a:spcPts val="0"/>
              </a:spcAft>
              <a:buSzPct val="80000"/>
              <a:buNone/>
            </a:pPr>
            <a:r>
              <a:t/>
            </a:r>
            <a:endParaRPr sz="2800">
              <a:latin typeface="Arial"/>
              <a:ea typeface="Arial"/>
              <a:cs typeface="Arial"/>
              <a:sym typeface="Arial"/>
            </a:endParaRPr>
          </a:p>
          <a:p>
            <a:pPr indent="0" lvl="0" marL="0" rtl="0" algn="l">
              <a:lnSpc>
                <a:spcPct val="100000"/>
              </a:lnSpc>
              <a:spcBef>
                <a:spcPts val="1000"/>
              </a:spcBef>
              <a:spcAft>
                <a:spcPts val="0"/>
              </a:spcAft>
              <a:buSzPct val="79999"/>
              <a:buNone/>
            </a:pPr>
            <a:r>
              <a:rPr lang="en-US" u="sng">
                <a:solidFill>
                  <a:schemeClr val="hlink"/>
                </a:solidFill>
                <a:latin typeface="Arial"/>
                <a:ea typeface="Arial"/>
                <a:cs typeface="Arial"/>
                <a:sym typeface="Arial"/>
                <a:hlinkClick r:id="rId3"/>
              </a:rPr>
              <a:t>https://www.pearson.com/uk/learners/primary-parents/learn-at-home/help-your-child-to-enjoy-reading/why-is-reading-so-important.html</a:t>
            </a:r>
            <a:endParaRPr>
              <a:latin typeface="Arial"/>
              <a:ea typeface="Arial"/>
              <a:cs typeface="Arial"/>
              <a:sym typeface="Arial"/>
            </a:endParaRPr>
          </a:p>
          <a:p>
            <a:pPr indent="0" lvl="0" marL="0" rtl="0" algn="l">
              <a:lnSpc>
                <a:spcPct val="100000"/>
              </a:lnSpc>
              <a:spcBef>
                <a:spcPts val="1000"/>
              </a:spcBef>
              <a:spcAft>
                <a:spcPts val="0"/>
              </a:spcAft>
              <a:buSzPct val="80000"/>
              <a:buNone/>
            </a:pPr>
            <a:r>
              <a:t/>
            </a:r>
            <a:endParaRPr sz="2800">
              <a:latin typeface="Arial"/>
              <a:ea typeface="Arial"/>
              <a:cs typeface="Arial"/>
              <a:sym typeface="Arial"/>
            </a:endParaRPr>
          </a:p>
          <a:p>
            <a:pPr indent="0" lvl="0" marL="0" rtl="0" algn="l">
              <a:lnSpc>
                <a:spcPct val="100000"/>
              </a:lnSpc>
              <a:spcBef>
                <a:spcPts val="1000"/>
              </a:spcBef>
              <a:spcAft>
                <a:spcPts val="0"/>
              </a:spcAft>
              <a:buSzPct val="80000"/>
              <a:buNone/>
            </a:pPr>
            <a:r>
              <a:rPr lang="en-US" sz="2800">
                <a:latin typeface="Arial"/>
                <a:ea typeface="Arial"/>
                <a:cs typeface="Arial"/>
                <a:sym typeface="Arial"/>
              </a:rPr>
              <a:t>The guide for parents is also on the class page on the school website.</a:t>
            </a:r>
            <a:endParaRPr/>
          </a:p>
        </p:txBody>
      </p:sp>
      <p:pic>
        <p:nvPicPr>
          <p:cNvPr id="208" name="Google Shape;208;p8"/>
          <p:cNvPicPr preferRelativeResize="0"/>
          <p:nvPr/>
        </p:nvPicPr>
        <p:blipFill rotWithShape="1">
          <a:blip r:embed="rId4">
            <a:alphaModFix/>
          </a:blip>
          <a:srcRect b="0" l="0" r="0" t="0"/>
          <a:stretch/>
        </p:blipFill>
        <p:spPr>
          <a:xfrm>
            <a:off x="7716818" y="0"/>
            <a:ext cx="4475182" cy="6858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Arial"/>
              <a:buNone/>
            </a:pPr>
            <a:r>
              <a:rPr lang="en-US" sz="4800">
                <a:solidFill>
                  <a:schemeClr val="dk2"/>
                </a:solidFill>
                <a:latin typeface="Arial"/>
                <a:ea typeface="Arial"/>
                <a:cs typeface="Arial"/>
                <a:sym typeface="Arial"/>
              </a:rPr>
              <a:t>Information – Reading homework </a:t>
            </a:r>
            <a:endParaRPr sz="4800">
              <a:solidFill>
                <a:schemeClr val="dk2"/>
              </a:solidFill>
              <a:latin typeface="Arial"/>
              <a:ea typeface="Arial"/>
              <a:cs typeface="Arial"/>
              <a:sym typeface="Arial"/>
            </a:endParaRPr>
          </a:p>
        </p:txBody>
      </p:sp>
      <p:sp>
        <p:nvSpPr>
          <p:cNvPr id="215" name="Google Shape;215;p9"/>
          <p:cNvSpPr txBox="1"/>
          <p:nvPr>
            <p:ph idx="1" type="body"/>
          </p:nvPr>
        </p:nvSpPr>
        <p:spPr>
          <a:xfrm>
            <a:off x="677333" y="2160589"/>
            <a:ext cx="8718593" cy="437084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100000"/>
              </a:lnSpc>
              <a:spcBef>
                <a:spcPts val="0"/>
              </a:spcBef>
              <a:spcAft>
                <a:spcPts val="0"/>
              </a:spcAft>
              <a:buSzPct val="80000"/>
              <a:buNone/>
            </a:pPr>
            <a:r>
              <a:rPr lang="en-US" sz="2800">
                <a:solidFill>
                  <a:srgbClr val="FF0000"/>
                </a:solidFill>
                <a:latin typeface="Arial"/>
                <a:ea typeface="Arial"/>
                <a:cs typeface="Arial"/>
                <a:sym typeface="Arial"/>
              </a:rPr>
              <a:t>Children are expected to read at home and have their reading recorded in their diaries at least </a:t>
            </a:r>
            <a:r>
              <a:rPr lang="en-US" sz="2800" u="sng">
                <a:solidFill>
                  <a:srgbClr val="FF0000"/>
                </a:solidFill>
                <a:latin typeface="Arial"/>
                <a:ea typeface="Arial"/>
                <a:cs typeface="Arial"/>
                <a:sym typeface="Arial"/>
              </a:rPr>
              <a:t>4 times </a:t>
            </a:r>
            <a:r>
              <a:rPr lang="en-US" sz="2800">
                <a:solidFill>
                  <a:srgbClr val="FF0000"/>
                </a:solidFill>
                <a:latin typeface="Arial"/>
                <a:ea typeface="Arial"/>
                <a:cs typeface="Arial"/>
                <a:sym typeface="Arial"/>
              </a:rPr>
              <a:t>a week. </a:t>
            </a:r>
            <a:endParaRPr/>
          </a:p>
          <a:p>
            <a:pPr indent="0" lvl="0" marL="0" rtl="0" algn="l">
              <a:lnSpc>
                <a:spcPct val="100000"/>
              </a:lnSpc>
              <a:spcBef>
                <a:spcPts val="1000"/>
              </a:spcBef>
              <a:spcAft>
                <a:spcPts val="0"/>
              </a:spcAft>
              <a:buSzPct val="80000"/>
              <a:buNone/>
            </a:pPr>
            <a:r>
              <a:t/>
            </a:r>
            <a:endParaRPr sz="2800">
              <a:solidFill>
                <a:srgbClr val="FF0000"/>
              </a:solidFill>
              <a:latin typeface="Arial"/>
              <a:ea typeface="Arial"/>
              <a:cs typeface="Arial"/>
              <a:sym typeface="Arial"/>
            </a:endParaRPr>
          </a:p>
          <a:p>
            <a:pPr indent="-329293" lvl="0" marL="342900" rtl="0" algn="l">
              <a:lnSpc>
                <a:spcPct val="100000"/>
              </a:lnSpc>
              <a:spcBef>
                <a:spcPts val="0"/>
              </a:spcBef>
              <a:spcAft>
                <a:spcPts val="0"/>
              </a:spcAft>
              <a:buClr>
                <a:srgbClr val="000000"/>
              </a:buClr>
              <a:buSzPct val="102039"/>
              <a:buChar char="►"/>
            </a:pPr>
            <a:r>
              <a:rPr lang="en-US" sz="2800">
                <a:solidFill>
                  <a:schemeClr val="dk1"/>
                </a:solidFill>
                <a:latin typeface="Arial"/>
                <a:ea typeface="Arial"/>
                <a:cs typeface="Arial"/>
                <a:sym typeface="Arial"/>
              </a:rPr>
              <a:t>Monday to Thursday – the children will learn a new phonics sound each day.</a:t>
            </a:r>
            <a:endParaRPr sz="2800">
              <a:solidFill>
                <a:schemeClr val="dk1"/>
              </a:solidFill>
              <a:latin typeface="Arial"/>
              <a:ea typeface="Arial"/>
              <a:cs typeface="Arial"/>
              <a:sym typeface="Arial"/>
            </a:endParaRPr>
          </a:p>
          <a:p>
            <a:pPr indent="0" lvl="0" marL="0" rtl="0" algn="l">
              <a:lnSpc>
                <a:spcPct val="100000"/>
              </a:lnSpc>
              <a:spcBef>
                <a:spcPts val="0"/>
              </a:spcBef>
              <a:spcAft>
                <a:spcPts val="0"/>
              </a:spcAft>
              <a:buNone/>
            </a:pPr>
            <a:r>
              <a:t/>
            </a:r>
            <a:endParaRPr sz="2800">
              <a:solidFill>
                <a:schemeClr val="dk1"/>
              </a:solidFill>
              <a:latin typeface="Arial"/>
              <a:ea typeface="Arial"/>
              <a:cs typeface="Arial"/>
              <a:sym typeface="Arial"/>
            </a:endParaRPr>
          </a:p>
          <a:p>
            <a:pPr indent="-329293" lvl="0" marL="342900" rtl="0" algn="l">
              <a:lnSpc>
                <a:spcPct val="100000"/>
              </a:lnSpc>
              <a:spcBef>
                <a:spcPts val="0"/>
              </a:spcBef>
              <a:spcAft>
                <a:spcPts val="0"/>
              </a:spcAft>
              <a:buClr>
                <a:srgbClr val="000000"/>
              </a:buClr>
              <a:buSzPct val="102039"/>
              <a:buChar char="►"/>
            </a:pPr>
            <a:r>
              <a:rPr lang="en-US" sz="2800">
                <a:solidFill>
                  <a:schemeClr val="dk1"/>
                </a:solidFill>
                <a:latin typeface="Arial"/>
                <a:ea typeface="Arial"/>
                <a:cs typeface="Arial"/>
                <a:sym typeface="Arial"/>
              </a:rPr>
              <a:t>Thursday</a:t>
            </a:r>
            <a:r>
              <a:rPr lang="en-US" sz="2800">
                <a:solidFill>
                  <a:schemeClr val="dk1"/>
                </a:solidFill>
                <a:latin typeface="Arial"/>
                <a:ea typeface="Arial"/>
                <a:cs typeface="Arial"/>
                <a:sym typeface="Arial"/>
              </a:rPr>
              <a:t> – the children will be sent home with an ELS reading book that uses the sounds that have been taught that week.</a:t>
            </a:r>
            <a:endParaRPr sz="2800">
              <a:solidFill>
                <a:schemeClr val="dk1"/>
              </a:solidFill>
              <a:latin typeface="Arial"/>
              <a:ea typeface="Arial"/>
              <a:cs typeface="Arial"/>
              <a:sym typeface="Arial"/>
            </a:endParaRPr>
          </a:p>
          <a:p>
            <a:pPr indent="-327026" lvl="0" marL="342900" rtl="0" algn="l">
              <a:lnSpc>
                <a:spcPct val="100000"/>
              </a:lnSpc>
              <a:spcBef>
                <a:spcPts val="0"/>
              </a:spcBef>
              <a:spcAft>
                <a:spcPts val="0"/>
              </a:spcAft>
              <a:buClr>
                <a:schemeClr val="dk1"/>
              </a:buClr>
              <a:buSzPct val="100000"/>
              <a:buFont typeface="Arial"/>
              <a:buChar char="►"/>
            </a:pPr>
            <a:r>
              <a:t/>
            </a:r>
            <a:endParaRPr sz="2800">
              <a:solidFill>
                <a:schemeClr val="dk1"/>
              </a:solidFill>
              <a:latin typeface="Arial"/>
              <a:ea typeface="Arial"/>
              <a:cs typeface="Arial"/>
              <a:sym typeface="Arial"/>
            </a:endParaRPr>
          </a:p>
          <a:p>
            <a:pPr indent="-329293" lvl="0" marL="342900" rtl="0" algn="l">
              <a:lnSpc>
                <a:spcPct val="100000"/>
              </a:lnSpc>
              <a:spcBef>
                <a:spcPts val="0"/>
              </a:spcBef>
              <a:spcAft>
                <a:spcPts val="0"/>
              </a:spcAft>
              <a:buClr>
                <a:srgbClr val="000000"/>
              </a:buClr>
              <a:buSzPct val="102039"/>
              <a:buChar char="►"/>
            </a:pPr>
            <a:r>
              <a:rPr lang="en-US" sz="2800">
                <a:solidFill>
                  <a:schemeClr val="dk1"/>
                </a:solidFill>
                <a:latin typeface="Arial"/>
                <a:ea typeface="Arial"/>
                <a:cs typeface="Arial"/>
                <a:sym typeface="Arial"/>
              </a:rPr>
              <a:t>The ELS reading book is to be read four times (to build on word recognition, fluency and intonation).</a:t>
            </a:r>
            <a:endParaRPr sz="2800">
              <a:solidFill>
                <a:schemeClr val="dk1"/>
              </a:solidFill>
              <a:latin typeface="Arial"/>
              <a:ea typeface="Arial"/>
              <a:cs typeface="Arial"/>
              <a:sym typeface="Arial"/>
            </a:endParaRPr>
          </a:p>
          <a:p>
            <a:pPr indent="-327026" lvl="0" marL="342900" rtl="0" algn="l">
              <a:lnSpc>
                <a:spcPct val="100000"/>
              </a:lnSpc>
              <a:spcBef>
                <a:spcPts val="0"/>
              </a:spcBef>
              <a:spcAft>
                <a:spcPts val="0"/>
              </a:spcAft>
              <a:buClr>
                <a:schemeClr val="dk1"/>
              </a:buClr>
              <a:buSzPct val="100000"/>
              <a:buFont typeface="Arial"/>
              <a:buChar char="►"/>
            </a:pPr>
            <a:r>
              <a:t/>
            </a:r>
            <a:endParaRPr sz="2800">
              <a:solidFill>
                <a:schemeClr val="dk1"/>
              </a:solidFill>
              <a:latin typeface="Arial"/>
              <a:ea typeface="Arial"/>
              <a:cs typeface="Arial"/>
              <a:sym typeface="Arial"/>
            </a:endParaRPr>
          </a:p>
          <a:p>
            <a:pPr indent="-329293" lvl="0" marL="342900" rtl="0" algn="l">
              <a:lnSpc>
                <a:spcPct val="100000"/>
              </a:lnSpc>
              <a:spcBef>
                <a:spcPts val="0"/>
              </a:spcBef>
              <a:spcAft>
                <a:spcPts val="0"/>
              </a:spcAft>
              <a:buClr>
                <a:srgbClr val="000000"/>
              </a:buClr>
              <a:buSzPct val="102039"/>
              <a:buChar char="►"/>
            </a:pPr>
            <a:r>
              <a:rPr lang="en-US" sz="2800">
                <a:solidFill>
                  <a:schemeClr val="dk1"/>
                </a:solidFill>
                <a:latin typeface="Arial"/>
                <a:ea typeface="Arial"/>
                <a:cs typeface="Arial"/>
                <a:sym typeface="Arial"/>
              </a:rPr>
              <a:t>We will change the ELS reading book every Thursday, so please ensure it is in your child’s book bag.If it is not returned, we cannot give your child a new book until it is brought back into school. </a:t>
            </a:r>
            <a:endParaRPr/>
          </a:p>
          <a:p>
            <a:pPr indent="-215900" lvl="0" marL="342900" rtl="0" algn="l">
              <a:lnSpc>
                <a:spcPct val="100000"/>
              </a:lnSpc>
              <a:spcBef>
                <a:spcPts val="0"/>
              </a:spcBef>
              <a:spcAft>
                <a:spcPts val="0"/>
              </a:spcAft>
              <a:buClr>
                <a:srgbClr val="000000"/>
              </a:buClr>
              <a:buSzPct val="102039"/>
              <a:buNone/>
            </a:pPr>
            <a:r>
              <a:t/>
            </a:r>
            <a:endParaRPr b="0" i="0" sz="2800" u="none" cap="none" strike="noStrike">
              <a:solidFill>
                <a:schemeClr val="dk1"/>
              </a:solidFill>
              <a:latin typeface="Arial"/>
              <a:ea typeface="Arial"/>
              <a:cs typeface="Arial"/>
              <a:sym typeface="Arial"/>
            </a:endParaRPr>
          </a:p>
          <a:p>
            <a:pPr indent="-329292" lvl="0" marL="342900" rtl="0" algn="l">
              <a:lnSpc>
                <a:spcPct val="100000"/>
              </a:lnSpc>
              <a:spcBef>
                <a:spcPts val="0"/>
              </a:spcBef>
              <a:spcAft>
                <a:spcPts val="0"/>
              </a:spcAft>
              <a:buClr>
                <a:srgbClr val="000000"/>
              </a:buClr>
              <a:buSzPct val="102039"/>
              <a:buChar char="►"/>
            </a:pPr>
            <a:r>
              <a:rPr lang="en-US" sz="2800">
                <a:solidFill>
                  <a:schemeClr val="dk1"/>
                </a:solidFill>
                <a:latin typeface="Arial"/>
                <a:ea typeface="Arial"/>
                <a:cs typeface="Arial"/>
                <a:sym typeface="Arial"/>
              </a:rPr>
              <a:t>Please write in t</a:t>
            </a:r>
            <a:r>
              <a:rPr b="0" i="0" lang="en-US" sz="2800" u="none" cap="none" strike="noStrike">
                <a:solidFill>
                  <a:schemeClr val="dk1"/>
                </a:solidFill>
                <a:latin typeface="Arial"/>
                <a:ea typeface="Arial"/>
                <a:cs typeface="Arial"/>
                <a:sym typeface="Arial"/>
              </a:rPr>
              <a:t>he date, the book title</a:t>
            </a:r>
            <a:r>
              <a:rPr lang="en-US" sz="2800">
                <a:solidFill>
                  <a:schemeClr val="dk1"/>
                </a:solidFill>
                <a:latin typeface="Arial"/>
                <a:ea typeface="Arial"/>
                <a:cs typeface="Arial"/>
                <a:sym typeface="Arial"/>
              </a:rPr>
              <a:t>, your </a:t>
            </a:r>
            <a:r>
              <a:rPr lang="en-US" sz="2800">
                <a:solidFill>
                  <a:schemeClr val="dk1"/>
                </a:solidFill>
                <a:latin typeface="Arial"/>
                <a:ea typeface="Arial"/>
                <a:cs typeface="Arial"/>
                <a:sym typeface="Arial"/>
              </a:rPr>
              <a:t>signature</a:t>
            </a:r>
            <a:r>
              <a:rPr lang="en-US" sz="2800">
                <a:solidFill>
                  <a:schemeClr val="dk1"/>
                </a:solidFill>
                <a:latin typeface="Arial"/>
                <a:ea typeface="Arial"/>
                <a:cs typeface="Arial"/>
                <a:sym typeface="Arial"/>
              </a:rPr>
              <a:t> or</a:t>
            </a:r>
            <a:r>
              <a:rPr b="0" i="0" lang="en-US" sz="2800" u="none" cap="none" strike="noStrike">
                <a:solidFill>
                  <a:schemeClr val="dk1"/>
                </a:solidFill>
                <a:latin typeface="Arial"/>
                <a:ea typeface="Arial"/>
                <a:cs typeface="Arial"/>
                <a:sym typeface="Arial"/>
              </a:rPr>
              <a:t> comment.</a:t>
            </a:r>
            <a:endParaRPr/>
          </a:p>
          <a:p>
            <a:pPr indent="-215900" lvl="0" marL="342900" rtl="0" algn="l">
              <a:lnSpc>
                <a:spcPct val="100000"/>
              </a:lnSpc>
              <a:spcBef>
                <a:spcPts val="0"/>
              </a:spcBef>
              <a:spcAft>
                <a:spcPts val="0"/>
              </a:spcAft>
              <a:buClr>
                <a:srgbClr val="000000"/>
              </a:buClr>
              <a:buSzPct val="102039"/>
              <a:buNone/>
            </a:pPr>
            <a:r>
              <a:t/>
            </a:r>
            <a:endParaRPr b="0" i="0" sz="2800" u="none" cap="none" strike="noStrike">
              <a:solidFill>
                <a:schemeClr val="dk1"/>
              </a:solidFill>
              <a:latin typeface="Arial"/>
              <a:ea typeface="Arial"/>
              <a:cs typeface="Arial"/>
              <a:sym typeface="Arial"/>
            </a:endParaRPr>
          </a:p>
          <a:p>
            <a:pPr indent="-329292" lvl="0" marL="342900" rtl="0" algn="l">
              <a:lnSpc>
                <a:spcPct val="100000"/>
              </a:lnSpc>
              <a:spcBef>
                <a:spcPts val="0"/>
              </a:spcBef>
              <a:spcAft>
                <a:spcPts val="0"/>
              </a:spcAft>
              <a:buClr>
                <a:srgbClr val="000000"/>
              </a:buClr>
              <a:buSzPct val="102039"/>
              <a:buChar char="►"/>
            </a:pPr>
            <a:r>
              <a:rPr b="0" i="0" lang="en-US" sz="2800" u="none" cap="none" strike="noStrike">
                <a:solidFill>
                  <a:schemeClr val="dk1"/>
                </a:solidFill>
                <a:latin typeface="Arial"/>
                <a:ea typeface="Arial"/>
                <a:cs typeface="Arial"/>
                <a:sym typeface="Arial"/>
              </a:rPr>
              <a:t>Please try and find the time to listen to your child read </a:t>
            </a:r>
            <a:r>
              <a:rPr b="1" i="0" lang="en-US" sz="2800" u="sng" cap="none" strike="noStrike">
                <a:solidFill>
                  <a:schemeClr val="dk1"/>
                </a:solidFill>
                <a:latin typeface="Arial"/>
                <a:ea typeface="Arial"/>
                <a:cs typeface="Arial"/>
                <a:sym typeface="Arial"/>
              </a:rPr>
              <a:t>every day</a:t>
            </a:r>
            <a:r>
              <a:rPr b="0" i="0" lang="en-US" sz="2800" u="none" cap="none" strike="noStrike">
                <a:solidFill>
                  <a:schemeClr val="dk1"/>
                </a:solidFill>
                <a:latin typeface="Arial"/>
                <a:ea typeface="Arial"/>
                <a:cs typeface="Arial"/>
                <a:sym typeface="Arial"/>
              </a:rPr>
              <a:t>. It will make such a big difference to their development.</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Arial"/>
              <a:buNone/>
            </a:pPr>
            <a:r>
              <a:rPr lang="en-US" sz="4800">
                <a:solidFill>
                  <a:schemeClr val="dk2"/>
                </a:solidFill>
                <a:latin typeface="Arial"/>
                <a:ea typeface="Arial"/>
                <a:cs typeface="Arial"/>
                <a:sym typeface="Arial"/>
              </a:rPr>
              <a:t>Information – </a:t>
            </a:r>
            <a:br>
              <a:rPr lang="en-US" sz="4800">
                <a:solidFill>
                  <a:schemeClr val="dk2"/>
                </a:solidFill>
                <a:latin typeface="Arial"/>
                <a:ea typeface="Arial"/>
                <a:cs typeface="Arial"/>
                <a:sym typeface="Arial"/>
              </a:rPr>
            </a:br>
            <a:r>
              <a:rPr lang="en-US" sz="4800">
                <a:solidFill>
                  <a:schemeClr val="dk2"/>
                </a:solidFill>
                <a:latin typeface="Arial"/>
                <a:ea typeface="Arial"/>
                <a:cs typeface="Arial"/>
                <a:sym typeface="Arial"/>
              </a:rPr>
              <a:t>Reading for pleasure </a:t>
            </a:r>
            <a:endParaRPr sz="4800">
              <a:solidFill>
                <a:schemeClr val="dk2"/>
              </a:solidFill>
              <a:latin typeface="Arial"/>
              <a:ea typeface="Arial"/>
              <a:cs typeface="Arial"/>
              <a:sym typeface="Arial"/>
            </a:endParaRPr>
          </a:p>
        </p:txBody>
      </p:sp>
      <p:sp>
        <p:nvSpPr>
          <p:cNvPr id="222" name="Google Shape;222;p10"/>
          <p:cNvSpPr txBox="1"/>
          <p:nvPr>
            <p:ph idx="1" type="body"/>
          </p:nvPr>
        </p:nvSpPr>
        <p:spPr>
          <a:xfrm>
            <a:off x="677333" y="2160589"/>
            <a:ext cx="8718593" cy="437084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560"/>
              <a:buNone/>
            </a:pPr>
            <a:r>
              <a:rPr lang="en-US" sz="3200"/>
              <a:t>Your child will also be able to take home a library book of their choice. This can be exchanged at any point and it will be the responsibility of the child to change their library book (we will give reminders). </a:t>
            </a:r>
            <a:endParaRPr/>
          </a:p>
          <a:p>
            <a:pPr indent="0" lvl="0" marL="0" rtl="0" algn="l">
              <a:lnSpc>
                <a:spcPct val="100000"/>
              </a:lnSpc>
              <a:spcBef>
                <a:spcPts val="1000"/>
              </a:spcBef>
              <a:spcAft>
                <a:spcPts val="0"/>
              </a:spcAft>
              <a:buSzPts val="2560"/>
              <a:buNone/>
            </a:pPr>
            <a:r>
              <a:t/>
            </a:r>
            <a:endParaRPr sz="3200"/>
          </a:p>
          <a:p>
            <a:pPr indent="0" lvl="0" marL="0" rtl="0" algn="l">
              <a:lnSpc>
                <a:spcPct val="100000"/>
              </a:lnSpc>
              <a:spcBef>
                <a:spcPts val="1000"/>
              </a:spcBef>
              <a:spcAft>
                <a:spcPts val="0"/>
              </a:spcAft>
              <a:buSzPts val="1600"/>
              <a:buNone/>
            </a:pPr>
            <a:r>
              <a:rPr lang="en-US" sz="2000"/>
              <a:t>We will also have books from our old phonics scheme available for the children to take home if they wish to further practise their blending.</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Arial"/>
              <a:buNone/>
            </a:pPr>
            <a:r>
              <a:rPr lang="en-US" sz="4800">
                <a:solidFill>
                  <a:schemeClr val="dk2"/>
                </a:solidFill>
                <a:latin typeface="Arial"/>
                <a:ea typeface="Arial"/>
                <a:cs typeface="Arial"/>
                <a:sym typeface="Arial"/>
              </a:rPr>
              <a:t>Information – </a:t>
            </a:r>
            <a:br>
              <a:rPr lang="en-US" sz="4800">
                <a:solidFill>
                  <a:schemeClr val="dk2"/>
                </a:solidFill>
                <a:latin typeface="Arial"/>
                <a:ea typeface="Arial"/>
                <a:cs typeface="Arial"/>
                <a:sym typeface="Arial"/>
              </a:rPr>
            </a:br>
            <a:r>
              <a:rPr lang="en-US" sz="4800">
                <a:solidFill>
                  <a:schemeClr val="dk2"/>
                </a:solidFill>
                <a:latin typeface="Arial"/>
                <a:ea typeface="Arial"/>
                <a:cs typeface="Arial"/>
                <a:sym typeface="Arial"/>
              </a:rPr>
              <a:t>Homework</a:t>
            </a:r>
            <a:endParaRPr sz="4800">
              <a:solidFill>
                <a:schemeClr val="dk2"/>
              </a:solidFill>
              <a:latin typeface="Arial"/>
              <a:ea typeface="Arial"/>
              <a:cs typeface="Arial"/>
              <a:sym typeface="Arial"/>
            </a:endParaRPr>
          </a:p>
        </p:txBody>
      </p:sp>
      <p:sp>
        <p:nvSpPr>
          <p:cNvPr id="229" name="Google Shape;229;p1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0"/>
              </a:spcBef>
              <a:spcAft>
                <a:spcPts val="0"/>
              </a:spcAft>
              <a:buSzPct val="80000"/>
              <a:buNone/>
            </a:pPr>
            <a:r>
              <a:rPr lang="en-US" sz="2800">
                <a:latin typeface="Arial"/>
                <a:ea typeface="Arial"/>
                <a:cs typeface="Arial"/>
                <a:sym typeface="Arial"/>
              </a:rPr>
              <a:t>A homework menu will be  available on the class page and will be send home. </a:t>
            </a:r>
            <a:endParaRPr/>
          </a:p>
          <a:p>
            <a:pPr indent="0" lvl="0" marL="0" rtl="0" algn="l">
              <a:lnSpc>
                <a:spcPct val="100000"/>
              </a:lnSpc>
              <a:spcBef>
                <a:spcPts val="1000"/>
              </a:spcBef>
              <a:spcAft>
                <a:spcPts val="0"/>
              </a:spcAft>
              <a:buSzPct val="80000"/>
              <a:buNone/>
            </a:pPr>
            <a:r>
              <a:rPr lang="en-US" sz="2800">
                <a:latin typeface="Arial"/>
                <a:ea typeface="Arial"/>
                <a:cs typeface="Arial"/>
                <a:sym typeface="Arial"/>
              </a:rPr>
              <a:t>It is </a:t>
            </a:r>
            <a:r>
              <a:rPr lang="en-US" sz="2800" u="sng">
                <a:latin typeface="Arial"/>
                <a:ea typeface="Arial"/>
                <a:cs typeface="Arial"/>
                <a:sym typeface="Arial"/>
              </a:rPr>
              <a:t>optional</a:t>
            </a:r>
            <a:r>
              <a:rPr lang="en-US" sz="2800">
                <a:latin typeface="Arial"/>
                <a:ea typeface="Arial"/>
                <a:cs typeface="Arial"/>
                <a:sym typeface="Arial"/>
              </a:rPr>
              <a:t>. </a:t>
            </a:r>
            <a:endParaRPr/>
          </a:p>
          <a:p>
            <a:pPr indent="0" lvl="0" marL="0" rtl="0" algn="l">
              <a:lnSpc>
                <a:spcPct val="100000"/>
              </a:lnSpc>
              <a:spcBef>
                <a:spcPts val="1000"/>
              </a:spcBef>
              <a:spcAft>
                <a:spcPts val="0"/>
              </a:spcAft>
              <a:buSzPct val="80000"/>
              <a:buNone/>
            </a:pPr>
            <a:r>
              <a:rPr lang="en-US" sz="2800">
                <a:latin typeface="Arial"/>
                <a:ea typeface="Arial"/>
                <a:cs typeface="Arial"/>
                <a:sym typeface="Arial"/>
              </a:rPr>
              <a:t>If your child does complete any of the pieces of homework suggested, they are welcome to bring them into school at any point (please label with their name, the  date and ‘homework’).</a:t>
            </a:r>
            <a:endParaRPr/>
          </a:p>
          <a:p>
            <a:pPr indent="0" lvl="0" marL="0" rtl="0" algn="l">
              <a:lnSpc>
                <a:spcPct val="100000"/>
              </a:lnSpc>
              <a:spcBef>
                <a:spcPts val="1000"/>
              </a:spcBef>
              <a:spcAft>
                <a:spcPts val="0"/>
              </a:spcAft>
              <a:buSzPct val="80000"/>
              <a:buNone/>
            </a:pPr>
            <a:r>
              <a:rPr lang="en-US" sz="2800">
                <a:latin typeface="Arial"/>
                <a:ea typeface="Arial"/>
                <a:cs typeface="Arial"/>
                <a:sym typeface="Arial"/>
              </a:rPr>
              <a:t>At the end of the half term, your child will be celebrated in assembly and they have the option to show/explain what they have done to the rest of the school.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2"/>
              </a:buClr>
              <a:buSzPts val="3600"/>
              <a:buFont typeface="Arial"/>
              <a:buNone/>
            </a:pPr>
            <a:r>
              <a:rPr lang="en-US" sz="3600">
                <a:solidFill>
                  <a:schemeClr val="dk2"/>
                </a:solidFill>
                <a:latin typeface="Arial"/>
                <a:ea typeface="Arial"/>
                <a:cs typeface="Arial"/>
                <a:sym typeface="Arial"/>
              </a:rPr>
              <a:t>Information – </a:t>
            </a:r>
            <a:br>
              <a:rPr lang="en-US" sz="3600">
                <a:solidFill>
                  <a:schemeClr val="dk2"/>
                </a:solidFill>
                <a:latin typeface="Arial"/>
                <a:ea typeface="Arial"/>
                <a:cs typeface="Arial"/>
                <a:sym typeface="Arial"/>
              </a:rPr>
            </a:br>
            <a:r>
              <a:rPr lang="en-US" sz="3600">
                <a:solidFill>
                  <a:schemeClr val="dk2"/>
                </a:solidFill>
                <a:latin typeface="Arial"/>
                <a:ea typeface="Arial"/>
                <a:cs typeface="Arial"/>
                <a:sym typeface="Arial"/>
              </a:rPr>
              <a:t>Harder to Read and Spell (HRS) Words</a:t>
            </a:r>
            <a:endParaRPr/>
          </a:p>
        </p:txBody>
      </p:sp>
      <p:sp>
        <p:nvSpPr>
          <p:cNvPr id="235" name="Google Shape;235;p12"/>
          <p:cNvSpPr/>
          <p:nvPr/>
        </p:nvSpPr>
        <p:spPr>
          <a:xfrm>
            <a:off x="677334" y="1864066"/>
            <a:ext cx="8220075" cy="4592718"/>
          </a:xfrm>
          <a:prstGeom prst="roundRect">
            <a:avLst>
              <a:gd fmla="val 9641" name="adj"/>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C1C1C"/>
              </a:buClr>
              <a:buSzPts val="2000"/>
              <a:buFont typeface="Arial"/>
              <a:buNone/>
            </a:pPr>
            <a:r>
              <a:rPr b="0" i="0" lang="en-US" sz="2000" u="none" cap="none" strike="noStrike">
                <a:solidFill>
                  <a:srgbClr val="1C1C1C"/>
                </a:solidFill>
                <a:latin typeface="Arial"/>
                <a:ea typeface="Arial"/>
                <a:cs typeface="Arial"/>
                <a:sym typeface="Arial"/>
              </a:rPr>
              <a:t>HRS words will be sent home after half-term in Autumn 2.</a:t>
            </a:r>
            <a:endParaRPr b="0" i="0" sz="1800" u="none" cap="none" strike="noStrike">
              <a:solidFill>
                <a:schemeClr val="dk1"/>
              </a:solidFill>
              <a:latin typeface="Trebuchet MS"/>
              <a:ea typeface="Trebuchet MS"/>
              <a:cs typeface="Trebuchet MS"/>
              <a:sym typeface="Trebuchet MS"/>
            </a:endParaRPr>
          </a:p>
          <a:p>
            <a:pPr indent="0" lvl="0" marL="0" marR="0" rtl="0" algn="l">
              <a:lnSpc>
                <a:spcPct val="90000"/>
              </a:lnSpc>
              <a:spcBef>
                <a:spcPts val="0"/>
              </a:spcBef>
              <a:spcAft>
                <a:spcPts val="0"/>
              </a:spcAft>
              <a:buClr>
                <a:srgbClr val="1C1C1C"/>
              </a:buClr>
              <a:buSzPts val="2000"/>
              <a:buFont typeface="Arial"/>
              <a:buNone/>
            </a:pPr>
            <a:r>
              <a:t/>
            </a:r>
            <a:endParaRPr b="0" i="0" sz="2000" u="none" cap="none" strike="noStrike">
              <a:solidFill>
                <a:srgbClr val="1C1C1C"/>
              </a:solidFill>
              <a:latin typeface="Arial"/>
              <a:ea typeface="Arial"/>
              <a:cs typeface="Arial"/>
              <a:sym typeface="Arial"/>
            </a:endParaRPr>
          </a:p>
          <a:p>
            <a:pPr indent="0" lvl="0" marL="0" marR="0" rtl="0" algn="l">
              <a:lnSpc>
                <a:spcPct val="90000"/>
              </a:lnSpc>
              <a:spcBef>
                <a:spcPts val="0"/>
              </a:spcBef>
              <a:spcAft>
                <a:spcPts val="0"/>
              </a:spcAft>
              <a:buClr>
                <a:srgbClr val="1C1C1C"/>
              </a:buClr>
              <a:buSzPts val="2000"/>
              <a:buFont typeface="Arial"/>
              <a:buNone/>
            </a:pPr>
            <a:r>
              <a:rPr b="0" i="0" lang="en-US" sz="2000" u="none" cap="none" strike="noStrike">
                <a:solidFill>
                  <a:srgbClr val="1C1C1C"/>
                </a:solidFill>
                <a:latin typeface="Arial"/>
                <a:ea typeface="Arial"/>
                <a:cs typeface="Arial"/>
                <a:sym typeface="Arial"/>
              </a:rPr>
              <a:t>Your child will receive five words from the 100 high-frequency-word list that they will be expected to read for the following week. </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0"/>
              </a:spcBef>
              <a:spcAft>
                <a:spcPts val="0"/>
              </a:spcAft>
              <a:buClr>
                <a:srgbClr val="1C1C1C"/>
              </a:buClr>
              <a:buSzPts val="2000"/>
              <a:buFont typeface="Arial"/>
              <a:buNone/>
            </a:pPr>
            <a:r>
              <a:t/>
            </a:r>
            <a:endParaRPr b="0" i="0" sz="2000" u="none" cap="none" strike="noStrike">
              <a:solidFill>
                <a:srgbClr val="1C1C1C"/>
              </a:solidFill>
              <a:latin typeface="Arial"/>
              <a:ea typeface="Arial"/>
              <a:cs typeface="Arial"/>
              <a:sym typeface="Arial"/>
            </a:endParaRPr>
          </a:p>
          <a:p>
            <a:pPr indent="0" lvl="0" marL="0" marR="0" rtl="0" algn="l">
              <a:lnSpc>
                <a:spcPct val="90000"/>
              </a:lnSpc>
              <a:spcBef>
                <a:spcPts val="0"/>
              </a:spcBef>
              <a:spcAft>
                <a:spcPts val="0"/>
              </a:spcAft>
              <a:buClr>
                <a:srgbClr val="1C1C1C"/>
              </a:buClr>
              <a:buSzPts val="2000"/>
              <a:buFont typeface="Arial"/>
              <a:buNone/>
            </a:pPr>
            <a:r>
              <a:rPr b="0" i="0" lang="en-US" sz="2000" u="none" cap="none" strike="noStrike">
                <a:solidFill>
                  <a:srgbClr val="1C1C1C"/>
                </a:solidFill>
                <a:latin typeface="Arial"/>
                <a:ea typeface="Arial"/>
                <a:cs typeface="Arial"/>
                <a:sym typeface="Arial"/>
              </a:rPr>
              <a:t>For every word they read correctly, they will be given a new word to learn for the following week. </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0"/>
              </a:spcBef>
              <a:spcAft>
                <a:spcPts val="0"/>
              </a:spcAft>
              <a:buClr>
                <a:srgbClr val="1C1C1C"/>
              </a:buClr>
              <a:buSzPts val="2000"/>
              <a:buFont typeface="Arial"/>
              <a:buNone/>
            </a:pPr>
            <a:r>
              <a:t/>
            </a:r>
            <a:endParaRPr b="0" i="0" sz="2000" u="none" cap="none" strike="noStrike">
              <a:solidFill>
                <a:srgbClr val="1C1C1C"/>
              </a:solidFill>
              <a:latin typeface="Arial"/>
              <a:ea typeface="Arial"/>
              <a:cs typeface="Arial"/>
              <a:sym typeface="Arial"/>
            </a:endParaRPr>
          </a:p>
          <a:p>
            <a:pPr indent="0" lvl="0" marL="0" marR="0" rtl="0" algn="l">
              <a:lnSpc>
                <a:spcPct val="90000"/>
              </a:lnSpc>
              <a:spcBef>
                <a:spcPts val="0"/>
              </a:spcBef>
              <a:spcAft>
                <a:spcPts val="0"/>
              </a:spcAft>
              <a:buClr>
                <a:srgbClr val="1C1C1C"/>
              </a:buClr>
              <a:buSzPts val="2000"/>
              <a:buFont typeface="Arial"/>
              <a:buNone/>
            </a:pPr>
            <a:r>
              <a:rPr b="0" i="0" lang="en-US" sz="2000" u="none" cap="none" strike="noStrike">
                <a:solidFill>
                  <a:srgbClr val="1C1C1C"/>
                </a:solidFill>
                <a:latin typeface="Arial"/>
                <a:ea typeface="Arial"/>
                <a:cs typeface="Arial"/>
                <a:sym typeface="Arial"/>
              </a:rPr>
              <a:t>Once they have mastered reading the first 100 H-F-W, we will ask children to write them out correctly. </a:t>
            </a:r>
            <a:endParaRPr b="0" i="0" sz="1800" u="none" cap="none" strike="noStrike">
              <a:solidFill>
                <a:schemeClr val="dk1"/>
              </a:solidFill>
              <a:latin typeface="Trebuchet MS"/>
              <a:ea typeface="Trebuchet MS"/>
              <a:cs typeface="Trebuchet MS"/>
              <a:sym typeface="Trebuchet MS"/>
            </a:endParaRPr>
          </a:p>
          <a:p>
            <a:pPr indent="0" lvl="0" marL="0" marR="0" rtl="0" algn="l">
              <a:lnSpc>
                <a:spcPct val="90000"/>
              </a:lnSpc>
              <a:spcBef>
                <a:spcPts val="0"/>
              </a:spcBef>
              <a:spcAft>
                <a:spcPts val="0"/>
              </a:spcAft>
              <a:buClr>
                <a:srgbClr val="1C1C1C"/>
              </a:buClr>
              <a:buSzPts val="2000"/>
              <a:buFont typeface="Arial"/>
              <a:buNone/>
            </a:pPr>
            <a:r>
              <a:t/>
            </a:r>
            <a:endParaRPr b="0" i="0" sz="2000" u="none" cap="none" strike="noStrike">
              <a:solidFill>
                <a:srgbClr val="1C1C1C"/>
              </a:solidFill>
              <a:latin typeface="Arial"/>
              <a:ea typeface="Arial"/>
              <a:cs typeface="Arial"/>
              <a:sym typeface="Arial"/>
            </a:endParaRPr>
          </a:p>
          <a:p>
            <a:pPr indent="0" lvl="0" marL="0" marR="0" rtl="0" algn="l">
              <a:lnSpc>
                <a:spcPct val="90000"/>
              </a:lnSpc>
              <a:spcBef>
                <a:spcPts val="0"/>
              </a:spcBef>
              <a:spcAft>
                <a:spcPts val="0"/>
              </a:spcAft>
              <a:buClr>
                <a:srgbClr val="1C1C1C"/>
              </a:buClr>
              <a:buSzPts val="2000"/>
              <a:buFont typeface="Arial"/>
              <a:buNone/>
            </a:pPr>
            <a:r>
              <a:rPr b="0" i="0" lang="en-US" sz="2000" u="none" cap="none" strike="noStrike">
                <a:solidFill>
                  <a:srgbClr val="1C1C1C"/>
                </a:solidFill>
                <a:latin typeface="Arial"/>
                <a:ea typeface="Arial"/>
                <a:cs typeface="Arial"/>
                <a:sym typeface="Arial"/>
              </a:rPr>
              <a:t>Your child will be tested on their HRS words every </a:t>
            </a:r>
            <a:r>
              <a:rPr b="0" i="0" lang="en-US" sz="2000" u="sng" cap="none" strike="noStrike">
                <a:solidFill>
                  <a:srgbClr val="1C1C1C"/>
                </a:solidFill>
                <a:latin typeface="Arial"/>
                <a:ea typeface="Arial"/>
                <a:cs typeface="Arial"/>
                <a:sym typeface="Arial"/>
              </a:rPr>
              <a:t>Monday</a:t>
            </a:r>
            <a:r>
              <a:rPr b="0" i="0" lang="en-US" sz="2000" u="none" cap="none" strike="noStrike">
                <a:solidFill>
                  <a:srgbClr val="1C1C1C"/>
                </a:solidFill>
                <a:latin typeface="Arial"/>
                <a:ea typeface="Arial"/>
                <a:cs typeface="Arial"/>
                <a:sym typeface="Arial"/>
              </a:rPr>
              <a:t>. Please ensure their HRS book is in their book bag every Monday morning. </a:t>
            </a:r>
            <a:endParaRPr b="0" i="0" sz="2000" u="none" cap="none" strike="noStrike">
              <a:solidFill>
                <a:srgbClr val="1C1C1C"/>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Trebuchet MS"/>
              <a:buNone/>
            </a:pPr>
            <a:r>
              <a:rPr lang="en-US"/>
              <a:t>Days to remember…</a:t>
            </a:r>
            <a:endParaRPr/>
          </a:p>
        </p:txBody>
      </p:sp>
      <p:sp>
        <p:nvSpPr>
          <p:cNvPr id="241" name="Google Shape;241;p13"/>
          <p:cNvSpPr txBox="1"/>
          <p:nvPr>
            <p:ph idx="1" type="body"/>
          </p:nvPr>
        </p:nvSpPr>
        <p:spPr>
          <a:xfrm>
            <a:off x="677334" y="1437951"/>
            <a:ext cx="8596800" cy="427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Arial"/>
                <a:ea typeface="Arial"/>
                <a:cs typeface="Arial"/>
                <a:sym typeface="Arial"/>
              </a:rPr>
              <a:t>Monday</a:t>
            </a:r>
            <a:endParaRPr sz="2000"/>
          </a:p>
          <a:p>
            <a:pPr indent="0" lvl="0" marL="0" marR="0" rtl="0" algn="l">
              <a:lnSpc>
                <a:spcPct val="100000"/>
              </a:lnSpc>
              <a:spcBef>
                <a:spcPts val="0"/>
              </a:spcBef>
              <a:spcAft>
                <a:spcPts val="0"/>
              </a:spcAft>
              <a:buClr>
                <a:srgbClr val="000000"/>
              </a:buClr>
              <a:buSzPts val="1400"/>
              <a:buFont typeface="Arial"/>
              <a:buNone/>
            </a:pPr>
            <a:r>
              <a:rPr b="0" i="0" lang="en-US" sz="1600" u="none" cap="none" strike="noStrike">
                <a:solidFill>
                  <a:schemeClr val="dk1"/>
                </a:solidFill>
                <a:latin typeface="Arial"/>
                <a:ea typeface="Arial"/>
                <a:cs typeface="Arial"/>
                <a:sym typeface="Arial"/>
              </a:rPr>
              <a:t>HRS words book due in (from Autumn 2 onwards)</a:t>
            </a:r>
            <a:endParaRPr sz="2000"/>
          </a:p>
          <a:p>
            <a:pPr indent="0" lvl="0" marL="0" marR="0" rtl="0" algn="l">
              <a:lnSpc>
                <a:spcPct val="100000"/>
              </a:lnSpc>
              <a:spcBef>
                <a:spcPts val="0"/>
              </a:spcBef>
              <a:spcAft>
                <a:spcPts val="0"/>
              </a:spcAft>
              <a:buClr>
                <a:srgbClr val="000000"/>
              </a:buClr>
              <a:buSzPts val="14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lang="en-US" sz="1600">
                <a:solidFill>
                  <a:schemeClr val="dk1"/>
                </a:solidFill>
                <a:latin typeface="Arial"/>
                <a:ea typeface="Arial"/>
                <a:cs typeface="Arial"/>
                <a:sym typeface="Arial"/>
              </a:rPr>
              <a:t>Monday &amp; Thursday</a:t>
            </a:r>
            <a:r>
              <a:rPr b="0" i="0" lang="en-US" sz="1600" u="none" cap="none" strike="noStrike">
                <a:solidFill>
                  <a:schemeClr val="dk1"/>
                </a:solidFill>
                <a:latin typeface="Arial"/>
                <a:ea typeface="Arial"/>
                <a:cs typeface="Arial"/>
                <a:sym typeface="Arial"/>
              </a:rPr>
              <a:t> – PE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US" sz="1600" u="none" cap="none" strike="noStrike">
                <a:solidFill>
                  <a:schemeClr val="dk1"/>
                </a:solidFill>
                <a:latin typeface="Arial"/>
                <a:ea typeface="Arial"/>
                <a:cs typeface="Arial"/>
                <a:sym typeface="Arial"/>
              </a:rPr>
              <a:t>PE Kit to be worn to school. Please have long hair tied up and </a:t>
            </a:r>
            <a:r>
              <a:rPr b="1" i="0" lang="en-US" sz="1600" u="none" cap="none" strike="noStrike">
                <a:solidFill>
                  <a:schemeClr val="dk1"/>
                </a:solidFill>
                <a:latin typeface="Arial"/>
                <a:ea typeface="Arial"/>
                <a:cs typeface="Arial"/>
                <a:sym typeface="Arial"/>
              </a:rPr>
              <a:t>all earrings removed.</a:t>
            </a:r>
            <a:endParaRPr b="1" sz="2000"/>
          </a:p>
          <a:p>
            <a:pPr indent="0" lvl="0" marL="0" marR="0" rtl="0" algn="l">
              <a:lnSpc>
                <a:spcPct val="100000"/>
              </a:lnSpc>
              <a:spcBef>
                <a:spcPts val="0"/>
              </a:spcBef>
              <a:spcAft>
                <a:spcPts val="0"/>
              </a:spcAft>
              <a:buClr>
                <a:srgbClr val="000000"/>
              </a:buClr>
              <a:buSzPts val="14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lang="en-US" sz="1600">
                <a:solidFill>
                  <a:schemeClr val="dk1"/>
                </a:solidFill>
                <a:latin typeface="Arial"/>
                <a:ea typeface="Arial"/>
                <a:cs typeface="Arial"/>
                <a:sym typeface="Arial"/>
              </a:rPr>
              <a:t>Wednesday</a:t>
            </a:r>
            <a:r>
              <a:rPr b="0" i="0" lang="en-US" sz="1600" u="none" cap="none" strike="noStrike">
                <a:solidFill>
                  <a:schemeClr val="dk1"/>
                </a:solidFill>
                <a:latin typeface="Arial"/>
                <a:ea typeface="Arial"/>
                <a:cs typeface="Arial"/>
                <a:sym typeface="Arial"/>
              </a:rPr>
              <a:t> – Twigs and Trees</a:t>
            </a:r>
            <a:endParaRPr sz="2000"/>
          </a:p>
          <a:p>
            <a:pPr indent="0" lvl="0" marL="0" marR="0" rtl="0" algn="l">
              <a:lnSpc>
                <a:spcPct val="100000"/>
              </a:lnSpc>
              <a:spcBef>
                <a:spcPts val="0"/>
              </a:spcBef>
              <a:spcAft>
                <a:spcPts val="0"/>
              </a:spcAft>
              <a:buClr>
                <a:srgbClr val="000000"/>
              </a:buClr>
              <a:buSzPts val="1400"/>
              <a:buFont typeface="Arial"/>
              <a:buNone/>
            </a:pPr>
            <a:r>
              <a:rPr b="0" i="0" lang="en-US" sz="1600" u="none" cap="none" strike="noStrike">
                <a:solidFill>
                  <a:schemeClr val="dk1"/>
                </a:solidFill>
                <a:latin typeface="Arial"/>
                <a:ea typeface="Arial"/>
                <a:cs typeface="Arial"/>
                <a:sym typeface="Arial"/>
              </a:rPr>
              <a:t>Children to come to school in their usual uniform. Children will change into their wellies </a:t>
            </a:r>
            <a:r>
              <a:rPr lang="en-US" sz="1600">
                <a:solidFill>
                  <a:schemeClr val="dk1"/>
                </a:solidFill>
                <a:latin typeface="Arial"/>
                <a:ea typeface="Arial"/>
                <a:cs typeface="Arial"/>
                <a:sym typeface="Arial"/>
              </a:rPr>
              <a:t>(</a:t>
            </a:r>
            <a:r>
              <a:rPr b="0" i="0" lang="en-US" sz="1600" u="none" cap="none" strike="noStrike">
                <a:solidFill>
                  <a:schemeClr val="dk1"/>
                </a:solidFill>
                <a:latin typeface="Arial"/>
                <a:ea typeface="Arial"/>
                <a:cs typeface="Arial"/>
                <a:sym typeface="Arial"/>
              </a:rPr>
              <a:t>and </a:t>
            </a:r>
            <a:r>
              <a:rPr lang="en-US" sz="1600">
                <a:solidFill>
                  <a:schemeClr val="dk1"/>
                </a:solidFill>
                <a:latin typeface="Arial"/>
                <a:ea typeface="Arial"/>
                <a:cs typeface="Arial"/>
                <a:sym typeface="Arial"/>
              </a:rPr>
              <a:t>puddle suits) </a:t>
            </a:r>
            <a:r>
              <a:rPr b="0" i="0" lang="en-US" sz="1600" u="none" cap="none" strike="noStrike">
                <a:solidFill>
                  <a:schemeClr val="dk1"/>
                </a:solidFill>
                <a:latin typeface="Arial"/>
                <a:ea typeface="Arial"/>
                <a:cs typeface="Arial"/>
                <a:sym typeface="Arial"/>
              </a:rPr>
              <a:t>before we go into the forest.</a:t>
            </a:r>
            <a:endParaRPr sz="2000"/>
          </a:p>
          <a:p>
            <a:pPr indent="0" lvl="0" marL="0" marR="0" rtl="0" algn="l">
              <a:lnSpc>
                <a:spcPct val="100000"/>
              </a:lnSpc>
              <a:spcBef>
                <a:spcPts val="0"/>
              </a:spcBef>
              <a:spcAft>
                <a:spcPts val="0"/>
              </a:spcAft>
              <a:buClr>
                <a:srgbClr val="000000"/>
              </a:buClr>
              <a:buSzPts val="1400"/>
              <a:buFont typeface="Arial"/>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lang="en-US" sz="1600">
                <a:solidFill>
                  <a:schemeClr val="dk1"/>
                </a:solidFill>
                <a:latin typeface="Arial"/>
                <a:ea typeface="Arial"/>
                <a:cs typeface="Arial"/>
                <a:sym typeface="Arial"/>
              </a:rPr>
              <a:t>Thursday</a:t>
            </a:r>
            <a:r>
              <a:rPr b="0" i="0" lang="en-US" sz="1600" u="none" cap="none" strike="noStrike">
                <a:solidFill>
                  <a:schemeClr val="dk1"/>
                </a:solidFill>
                <a:latin typeface="Arial"/>
                <a:ea typeface="Arial"/>
                <a:cs typeface="Arial"/>
                <a:sym typeface="Arial"/>
              </a:rPr>
              <a:t> – New reading book</a:t>
            </a:r>
            <a:endParaRPr sz="2000"/>
          </a:p>
          <a:p>
            <a:pPr indent="0" lvl="0" marL="0" rtl="0" algn="l">
              <a:lnSpc>
                <a:spcPct val="100000"/>
              </a:lnSpc>
              <a:spcBef>
                <a:spcPts val="0"/>
              </a:spcBef>
              <a:spcAft>
                <a:spcPts val="0"/>
              </a:spcAft>
              <a:buClr>
                <a:srgbClr val="000000"/>
              </a:buClr>
              <a:buSzPts val="1400"/>
              <a:buNone/>
            </a:pPr>
            <a:r>
              <a:rPr b="0" i="0" lang="en-US" sz="1600" u="none" cap="none" strike="noStrike">
                <a:solidFill>
                  <a:schemeClr val="dk1"/>
                </a:solidFill>
                <a:latin typeface="Arial"/>
                <a:ea typeface="Arial"/>
                <a:cs typeface="Arial"/>
                <a:sym typeface="Arial"/>
              </a:rPr>
              <a:t>Children must return their old reading book before they will be allowed to get a new one. Please write the date, title and comment in your child’s reading record.</a:t>
            </a:r>
            <a:endParaRPr/>
          </a:p>
          <a:p>
            <a:pPr indent="0" lvl="0" marL="0" rtl="0" algn="l">
              <a:lnSpc>
                <a:spcPct val="100000"/>
              </a:lnSpc>
              <a:spcBef>
                <a:spcPts val="0"/>
              </a:spcBef>
              <a:spcAft>
                <a:spcPts val="0"/>
              </a:spcAft>
              <a:buClr>
                <a:srgbClr val="000000"/>
              </a:buClr>
              <a:buSzPts val="1400"/>
              <a:buNone/>
            </a:pPr>
            <a:r>
              <a:t/>
            </a: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Arial"/>
                <a:ea typeface="Arial"/>
                <a:cs typeface="Arial"/>
                <a:sym typeface="Arial"/>
              </a:rPr>
              <a:t>Every weekday </a:t>
            </a:r>
            <a:r>
              <a:rPr b="0" i="0" lang="en-US" sz="1600" u="none" cap="none" strike="noStrike">
                <a:solidFill>
                  <a:schemeClr val="dk1"/>
                </a:solidFill>
                <a:latin typeface="Arial"/>
                <a:ea typeface="Arial"/>
                <a:cs typeface="Arial"/>
                <a:sym typeface="Arial"/>
              </a:rPr>
              <a:t>– Library books</a:t>
            </a:r>
            <a:endParaRPr/>
          </a:p>
          <a:p>
            <a:pPr indent="0" lvl="0" marL="0" marR="0" rtl="0" algn="l">
              <a:lnSpc>
                <a:spcPct val="100000"/>
              </a:lnSpc>
              <a:spcBef>
                <a:spcPts val="0"/>
              </a:spcBef>
              <a:spcAft>
                <a:spcPts val="0"/>
              </a:spcAft>
              <a:buClr>
                <a:srgbClr val="000000"/>
              </a:buClr>
              <a:buSzPts val="1400"/>
              <a:buFont typeface="Arial"/>
              <a:buNone/>
            </a:pPr>
            <a:r>
              <a:rPr lang="en-US" sz="1600">
                <a:solidFill>
                  <a:schemeClr val="dk1"/>
                </a:solidFill>
                <a:latin typeface="Arial"/>
                <a:ea typeface="Arial"/>
                <a:cs typeface="Arial"/>
                <a:sym typeface="Arial"/>
              </a:rPr>
              <a:t>Your child can change their library book as often as they like, as long as they return their old book first. </a:t>
            </a:r>
            <a:endParaRPr sz="2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1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Arial"/>
              <a:buNone/>
            </a:pPr>
            <a:r>
              <a:rPr lang="en-US" sz="4800">
                <a:solidFill>
                  <a:schemeClr val="dk2"/>
                </a:solidFill>
                <a:latin typeface="Arial"/>
                <a:ea typeface="Arial"/>
                <a:cs typeface="Arial"/>
                <a:sym typeface="Arial"/>
              </a:rPr>
              <a:t>Information – </a:t>
            </a:r>
            <a:br>
              <a:rPr lang="en-US" sz="4800">
                <a:solidFill>
                  <a:schemeClr val="dk2"/>
                </a:solidFill>
                <a:latin typeface="Arial"/>
                <a:ea typeface="Arial"/>
                <a:cs typeface="Arial"/>
                <a:sym typeface="Arial"/>
              </a:rPr>
            </a:br>
            <a:r>
              <a:rPr lang="en-US" sz="4800">
                <a:solidFill>
                  <a:schemeClr val="dk2"/>
                </a:solidFill>
                <a:latin typeface="Arial"/>
                <a:ea typeface="Arial"/>
                <a:cs typeface="Arial"/>
                <a:sym typeface="Arial"/>
              </a:rPr>
              <a:t>Attendance</a:t>
            </a:r>
            <a:endParaRPr sz="4800">
              <a:solidFill>
                <a:schemeClr val="dk2"/>
              </a:solidFill>
              <a:latin typeface="Arial"/>
              <a:ea typeface="Arial"/>
              <a:cs typeface="Arial"/>
              <a:sym typeface="Arial"/>
            </a:endParaRPr>
          </a:p>
        </p:txBody>
      </p:sp>
      <p:sp>
        <p:nvSpPr>
          <p:cNvPr id="248" name="Google Shape;248;p1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0"/>
              </a:spcBef>
              <a:spcAft>
                <a:spcPts val="0"/>
              </a:spcAft>
              <a:buSzPct val="80000"/>
              <a:buNone/>
            </a:pPr>
            <a:r>
              <a:rPr lang="en-US" sz="2800">
                <a:solidFill>
                  <a:srgbClr val="FF0000"/>
                </a:solidFill>
                <a:latin typeface="Arial"/>
                <a:ea typeface="Arial"/>
                <a:cs typeface="Arial"/>
                <a:sym typeface="Arial"/>
              </a:rPr>
              <a:t>Please ensure that children are in school on time every day. </a:t>
            </a:r>
            <a:endParaRPr sz="2800">
              <a:solidFill>
                <a:srgbClr val="FF0000"/>
              </a:solidFill>
              <a:latin typeface="Arial"/>
              <a:ea typeface="Arial"/>
              <a:cs typeface="Arial"/>
              <a:sym typeface="Arial"/>
            </a:endParaRPr>
          </a:p>
          <a:p>
            <a:pPr indent="0" lvl="0" marL="0" rtl="0" algn="l">
              <a:lnSpc>
                <a:spcPct val="100000"/>
              </a:lnSpc>
              <a:spcBef>
                <a:spcPts val="0"/>
              </a:spcBef>
              <a:spcAft>
                <a:spcPts val="0"/>
              </a:spcAft>
              <a:buSzPct val="80000"/>
              <a:buNone/>
            </a:pPr>
            <a:r>
              <a:rPr lang="en-US" sz="2800">
                <a:solidFill>
                  <a:schemeClr val="dk1"/>
                </a:solidFill>
                <a:latin typeface="Arial"/>
                <a:ea typeface="Arial"/>
                <a:cs typeface="Arial"/>
                <a:sym typeface="Arial"/>
              </a:rPr>
              <a:t>The school gates are open from 8.40am to drop your child into school. </a:t>
            </a:r>
            <a:endParaRPr/>
          </a:p>
          <a:p>
            <a:pPr indent="0" lvl="0" marL="0" rtl="0" algn="l">
              <a:lnSpc>
                <a:spcPct val="100000"/>
              </a:lnSpc>
              <a:spcBef>
                <a:spcPts val="1000"/>
              </a:spcBef>
              <a:spcAft>
                <a:spcPts val="0"/>
              </a:spcAft>
              <a:buSzPct val="80000"/>
              <a:buNone/>
            </a:pPr>
            <a:r>
              <a:rPr lang="en-US" sz="2800">
                <a:solidFill>
                  <a:schemeClr val="dk1"/>
                </a:solidFill>
                <a:latin typeface="Arial"/>
                <a:ea typeface="Arial"/>
                <a:cs typeface="Arial"/>
                <a:sym typeface="Arial"/>
              </a:rPr>
              <a:t>Our day begins at 8:55am, we finish at 3:25pm.</a:t>
            </a:r>
            <a:endParaRPr/>
          </a:p>
          <a:p>
            <a:pPr indent="0" lvl="0" marL="0" rtl="0" algn="l">
              <a:lnSpc>
                <a:spcPct val="100000"/>
              </a:lnSpc>
              <a:spcBef>
                <a:spcPts val="1000"/>
              </a:spcBef>
              <a:spcAft>
                <a:spcPts val="0"/>
              </a:spcAft>
              <a:buSzPct val="124444"/>
              <a:buNone/>
            </a:pPr>
            <a:r>
              <a:t/>
            </a:r>
            <a:endParaRPr/>
          </a:p>
          <a:p>
            <a:pPr indent="0" lvl="0" marL="0" rtl="0" algn="l">
              <a:lnSpc>
                <a:spcPct val="100000"/>
              </a:lnSpc>
              <a:spcBef>
                <a:spcPts val="1000"/>
              </a:spcBef>
              <a:spcAft>
                <a:spcPts val="0"/>
              </a:spcAft>
              <a:buSzPct val="80000"/>
              <a:buNone/>
            </a:pPr>
            <a:r>
              <a:rPr lang="en-US" sz="2800">
                <a:solidFill>
                  <a:schemeClr val="dk1"/>
                </a:solidFill>
                <a:latin typeface="Arial"/>
                <a:ea typeface="Arial"/>
                <a:cs typeface="Arial"/>
                <a:sym typeface="Arial"/>
              </a:rPr>
              <a:t>Every effort should be made to make routine appointments outside of the school day. </a:t>
            </a:r>
            <a:endParaRPr/>
          </a:p>
          <a:p>
            <a:pPr indent="0" lvl="0" marL="0" rtl="0" algn="l">
              <a:lnSpc>
                <a:spcPct val="100000"/>
              </a:lnSpc>
              <a:spcBef>
                <a:spcPts val="1000"/>
              </a:spcBef>
              <a:spcAft>
                <a:spcPts val="0"/>
              </a:spcAft>
              <a:buSzPct val="80000"/>
              <a:buNone/>
            </a:pPr>
            <a:r>
              <a:t/>
            </a:r>
            <a:endParaRPr sz="2800">
              <a:solidFill>
                <a:schemeClr val="dk1"/>
              </a:solidFill>
              <a:latin typeface="Arial"/>
              <a:ea typeface="Arial"/>
              <a:cs typeface="Arial"/>
              <a:sym typeface="Arial"/>
            </a:endParaRPr>
          </a:p>
          <a:p>
            <a:pPr indent="0" lvl="0" marL="0" rtl="0" algn="l">
              <a:lnSpc>
                <a:spcPct val="100000"/>
              </a:lnSpc>
              <a:spcBef>
                <a:spcPts val="1000"/>
              </a:spcBef>
              <a:spcAft>
                <a:spcPts val="0"/>
              </a:spcAft>
              <a:buSzPct val="80000"/>
              <a:buNone/>
            </a:pPr>
            <a:r>
              <a:t/>
            </a:r>
            <a:endParaRPr sz="2800">
              <a:solidFill>
                <a:srgbClr val="FF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2"/>
              </a:buClr>
              <a:buSzPct val="100000"/>
              <a:buFont typeface="Arial"/>
              <a:buNone/>
            </a:pPr>
            <a:r>
              <a:rPr lang="en-US" sz="4800">
                <a:solidFill>
                  <a:schemeClr val="dk2"/>
                </a:solidFill>
                <a:latin typeface="Arial"/>
                <a:ea typeface="Arial"/>
                <a:cs typeface="Arial"/>
                <a:sym typeface="Arial"/>
              </a:rPr>
              <a:t>Information – </a:t>
            </a:r>
            <a:br>
              <a:rPr lang="en-US" sz="4800">
                <a:solidFill>
                  <a:schemeClr val="dk2"/>
                </a:solidFill>
                <a:latin typeface="Arial"/>
                <a:ea typeface="Arial"/>
                <a:cs typeface="Arial"/>
                <a:sym typeface="Arial"/>
              </a:rPr>
            </a:br>
            <a:r>
              <a:rPr lang="en-US" sz="4800">
                <a:solidFill>
                  <a:schemeClr val="dk2"/>
                </a:solidFill>
                <a:latin typeface="Arial"/>
                <a:ea typeface="Arial"/>
                <a:cs typeface="Arial"/>
                <a:sym typeface="Arial"/>
              </a:rPr>
              <a:t>Attendance</a:t>
            </a:r>
            <a:endParaRPr sz="4800">
              <a:solidFill>
                <a:schemeClr val="dk2"/>
              </a:solidFill>
              <a:latin typeface="Arial"/>
              <a:ea typeface="Arial"/>
              <a:cs typeface="Arial"/>
              <a:sym typeface="Arial"/>
            </a:endParaRPr>
          </a:p>
        </p:txBody>
      </p:sp>
      <p:sp>
        <p:nvSpPr>
          <p:cNvPr id="255" name="Google Shape;255;p1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240"/>
              <a:buNone/>
            </a:pPr>
            <a:r>
              <a:rPr lang="en-US" sz="2800">
                <a:solidFill>
                  <a:srgbClr val="FF0000"/>
                </a:solidFill>
                <a:latin typeface="Arial"/>
                <a:ea typeface="Arial"/>
                <a:cs typeface="Arial"/>
                <a:sym typeface="Arial"/>
              </a:rPr>
              <a:t>If your child is unwell, inform the school office by 8:30am. </a:t>
            </a:r>
            <a:endParaRPr/>
          </a:p>
          <a:p>
            <a:pPr indent="0" lvl="0" marL="0" rtl="0" algn="l">
              <a:lnSpc>
                <a:spcPct val="100000"/>
              </a:lnSpc>
              <a:spcBef>
                <a:spcPts val="1000"/>
              </a:spcBef>
              <a:spcAft>
                <a:spcPts val="0"/>
              </a:spcAft>
              <a:buSzPts val="2240"/>
              <a:buNone/>
            </a:pPr>
            <a:r>
              <a:rPr lang="en-US" sz="2800">
                <a:solidFill>
                  <a:schemeClr val="dk1"/>
                </a:solidFill>
                <a:latin typeface="Arial"/>
                <a:ea typeface="Arial"/>
                <a:cs typeface="Arial"/>
                <a:sym typeface="Arial"/>
              </a:rPr>
              <a:t>If a child is absent or sent home due to vomiting and/or diarrhoea then they should not return to school for the next 48 hours after the last time that the child is sick.</a:t>
            </a:r>
            <a:endParaRPr/>
          </a:p>
          <a:p>
            <a:pPr indent="0" lvl="0" marL="0" rtl="0" algn="l">
              <a:lnSpc>
                <a:spcPct val="100000"/>
              </a:lnSpc>
              <a:spcBef>
                <a:spcPts val="1000"/>
              </a:spcBef>
              <a:spcAft>
                <a:spcPts val="0"/>
              </a:spcAft>
              <a:buSzPts val="2240"/>
              <a:buNone/>
            </a:pPr>
            <a:r>
              <a:rPr lang="en-US" sz="2800">
                <a:solidFill>
                  <a:schemeClr val="dk1"/>
                </a:solidFill>
                <a:latin typeface="Arial"/>
                <a:ea typeface="Arial"/>
                <a:cs typeface="Arial"/>
                <a:sym typeface="Arial"/>
              </a:rPr>
              <a:t>Please see the Attendance policy on our website for further details.</a:t>
            </a:r>
            <a:endParaRPr/>
          </a:p>
          <a:p>
            <a:pPr indent="0" lvl="0" marL="0" rtl="0" algn="l">
              <a:lnSpc>
                <a:spcPct val="100000"/>
              </a:lnSpc>
              <a:spcBef>
                <a:spcPts val="1000"/>
              </a:spcBef>
              <a:spcAft>
                <a:spcPts val="0"/>
              </a:spcAft>
              <a:buSzPts val="2240"/>
              <a:buNone/>
            </a:pPr>
            <a:r>
              <a:t/>
            </a:r>
            <a:endParaRPr sz="2800">
              <a:solidFill>
                <a:schemeClr val="dk1"/>
              </a:solidFill>
              <a:latin typeface="Arial"/>
              <a:ea typeface="Arial"/>
              <a:cs typeface="Arial"/>
              <a:sym typeface="Arial"/>
            </a:endParaRPr>
          </a:p>
          <a:p>
            <a:pPr indent="0" lvl="0" marL="0" rtl="0" algn="l">
              <a:lnSpc>
                <a:spcPct val="100000"/>
              </a:lnSpc>
              <a:spcBef>
                <a:spcPts val="1000"/>
              </a:spcBef>
              <a:spcAft>
                <a:spcPts val="0"/>
              </a:spcAft>
              <a:buSzPts val="2240"/>
              <a:buNone/>
            </a:pPr>
            <a:r>
              <a:t/>
            </a:r>
            <a:endParaRPr sz="2800">
              <a:solidFill>
                <a:srgbClr val="FF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2"/>
              </a:buClr>
              <a:buSzPts val="4800"/>
              <a:buFont typeface="Arial"/>
              <a:buNone/>
            </a:pPr>
            <a:r>
              <a:rPr lang="en-US" sz="4800">
                <a:solidFill>
                  <a:schemeClr val="dk2"/>
                </a:solidFill>
                <a:latin typeface="Arial"/>
                <a:ea typeface="Arial"/>
                <a:cs typeface="Arial"/>
                <a:sym typeface="Arial"/>
              </a:rPr>
              <a:t>Additional information</a:t>
            </a:r>
            <a:endParaRPr sz="4800">
              <a:solidFill>
                <a:schemeClr val="dk2"/>
              </a:solidFill>
              <a:latin typeface="Arial"/>
              <a:ea typeface="Arial"/>
              <a:cs typeface="Arial"/>
              <a:sym typeface="Arial"/>
            </a:endParaRPr>
          </a:p>
        </p:txBody>
      </p:sp>
      <p:sp>
        <p:nvSpPr>
          <p:cNvPr id="262" name="Google Shape;262;p16"/>
          <p:cNvSpPr txBox="1"/>
          <p:nvPr>
            <p:ph idx="1" type="body"/>
          </p:nvPr>
        </p:nvSpPr>
        <p:spPr>
          <a:xfrm>
            <a:off x="677334" y="1488613"/>
            <a:ext cx="8596668" cy="3880773"/>
          </a:xfrm>
          <a:prstGeom prst="rect">
            <a:avLst/>
          </a:prstGeom>
          <a:noFill/>
          <a:ln>
            <a:noFill/>
          </a:ln>
        </p:spPr>
        <p:txBody>
          <a:bodyPr anchorCtr="0" anchor="t" bIns="45700" lIns="91425" spcFirstLastPara="1" rIns="91425" wrap="square" tIns="45700">
            <a:normAutofit fontScale="85000" lnSpcReduction="10000"/>
          </a:bodyPr>
          <a:lstStyle/>
          <a:p>
            <a:pPr indent="-321564" lvl="0" marL="342900" rtl="0" algn="l">
              <a:lnSpc>
                <a:spcPct val="100000"/>
              </a:lnSpc>
              <a:spcBef>
                <a:spcPts val="0"/>
              </a:spcBef>
              <a:spcAft>
                <a:spcPts val="0"/>
              </a:spcAft>
              <a:buSzPct val="80000"/>
              <a:buChar char="►"/>
            </a:pPr>
            <a:r>
              <a:rPr lang="en-US" sz="2800">
                <a:solidFill>
                  <a:schemeClr val="dk1"/>
                </a:solidFill>
                <a:latin typeface="Arial"/>
                <a:ea typeface="Arial"/>
                <a:cs typeface="Arial"/>
                <a:sym typeface="Arial"/>
              </a:rPr>
              <a:t>Please make sure all school uniform is named so that it can easily be returned to you. </a:t>
            </a:r>
            <a:endParaRPr sz="2800">
              <a:solidFill>
                <a:schemeClr val="dk1"/>
              </a:solidFill>
              <a:latin typeface="Arial"/>
              <a:ea typeface="Arial"/>
              <a:cs typeface="Arial"/>
              <a:sym typeface="Arial"/>
            </a:endParaRPr>
          </a:p>
          <a:p>
            <a:pPr indent="-351790" lvl="0" marL="342900" rtl="0" algn="l">
              <a:lnSpc>
                <a:spcPct val="100000"/>
              </a:lnSpc>
              <a:spcBef>
                <a:spcPts val="0"/>
              </a:spcBef>
              <a:spcAft>
                <a:spcPts val="0"/>
              </a:spcAft>
              <a:buClr>
                <a:schemeClr val="dk1"/>
              </a:buClr>
              <a:buSzPct val="100000"/>
              <a:buFont typeface="Arial"/>
              <a:buChar char="►"/>
            </a:pPr>
            <a:r>
              <a:t/>
            </a:r>
            <a:endParaRPr sz="2800">
              <a:solidFill>
                <a:schemeClr val="dk1"/>
              </a:solidFill>
              <a:latin typeface="Arial"/>
              <a:ea typeface="Arial"/>
              <a:cs typeface="Arial"/>
              <a:sym typeface="Arial"/>
            </a:endParaRPr>
          </a:p>
          <a:p>
            <a:pPr indent="-321564" lvl="0" marL="342900" rtl="0" algn="l">
              <a:lnSpc>
                <a:spcPct val="100000"/>
              </a:lnSpc>
              <a:spcBef>
                <a:spcPts val="1000"/>
              </a:spcBef>
              <a:spcAft>
                <a:spcPts val="0"/>
              </a:spcAft>
              <a:buSzPct val="80000"/>
              <a:buChar char="►"/>
            </a:pPr>
            <a:r>
              <a:rPr lang="en-US" sz="2800">
                <a:solidFill>
                  <a:schemeClr val="dk1"/>
                </a:solidFill>
                <a:latin typeface="Arial"/>
                <a:ea typeface="Arial"/>
                <a:cs typeface="Arial"/>
                <a:sym typeface="Arial"/>
              </a:rPr>
              <a:t>Your child may come home a bit messier than how they came to school that morning… we embrace mud, sand and water play (as well as playdough, occasional slime, shaving foam and glitter), but we do provide aprons.</a:t>
            </a:r>
            <a:endParaRPr sz="2800">
              <a:solidFill>
                <a:schemeClr val="dk1"/>
              </a:solidFill>
              <a:latin typeface="Arial"/>
              <a:ea typeface="Arial"/>
              <a:cs typeface="Arial"/>
              <a:sym typeface="Arial"/>
            </a:endParaRPr>
          </a:p>
          <a:p>
            <a:pPr indent="-329565" lvl="0" marL="342900" rtl="0" algn="l">
              <a:lnSpc>
                <a:spcPct val="100000"/>
              </a:lnSpc>
              <a:spcBef>
                <a:spcPts val="1000"/>
              </a:spcBef>
              <a:spcAft>
                <a:spcPts val="0"/>
              </a:spcAft>
              <a:buClr>
                <a:schemeClr val="dk1"/>
              </a:buClr>
              <a:buSzPct val="100000"/>
              <a:buFont typeface="Arial"/>
              <a:buChar char="►"/>
            </a:pPr>
            <a:r>
              <a:rPr lang="en-US" sz="2800">
                <a:solidFill>
                  <a:schemeClr val="dk1"/>
                </a:solidFill>
                <a:latin typeface="Arial"/>
                <a:ea typeface="Arial"/>
                <a:cs typeface="Arial"/>
                <a:sym typeface="Arial"/>
              </a:rPr>
              <a:t>Celebration Assemblies will take place on Fridays (from Autumn 2) - please feel free to bring in any certificates or medals from achievements outside of school</a:t>
            </a:r>
            <a:endParaRPr sz="280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2"/>
              </a:buClr>
              <a:buSzPts val="4800"/>
              <a:buFont typeface="Arial"/>
              <a:buNone/>
            </a:pPr>
            <a:r>
              <a:rPr lang="en-US" sz="4800">
                <a:solidFill>
                  <a:schemeClr val="dk2"/>
                </a:solidFill>
                <a:latin typeface="Arial"/>
                <a:ea typeface="Arial"/>
                <a:cs typeface="Arial"/>
                <a:sym typeface="Arial"/>
              </a:rPr>
              <a:t>How to contact us: </a:t>
            </a:r>
            <a:endParaRPr sz="4800">
              <a:solidFill>
                <a:schemeClr val="dk2"/>
              </a:solidFill>
              <a:latin typeface="Arial"/>
              <a:ea typeface="Arial"/>
              <a:cs typeface="Arial"/>
              <a:sym typeface="Arial"/>
            </a:endParaRPr>
          </a:p>
        </p:txBody>
      </p:sp>
      <p:sp>
        <p:nvSpPr>
          <p:cNvPr id="269" name="Google Shape;269;p17"/>
          <p:cNvSpPr txBox="1"/>
          <p:nvPr>
            <p:ph idx="1" type="body"/>
          </p:nvPr>
        </p:nvSpPr>
        <p:spPr>
          <a:xfrm>
            <a:off x="677334" y="1563430"/>
            <a:ext cx="8596668" cy="3880773"/>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00000"/>
              </a:lnSpc>
              <a:spcBef>
                <a:spcPts val="0"/>
              </a:spcBef>
              <a:spcAft>
                <a:spcPts val="0"/>
              </a:spcAft>
              <a:buSzPct val="80000"/>
              <a:buNone/>
            </a:pPr>
            <a:r>
              <a:rPr i="1" lang="en-US" sz="2800">
                <a:solidFill>
                  <a:schemeClr val="dk1"/>
                </a:solidFill>
                <a:latin typeface="Arial"/>
                <a:ea typeface="Arial"/>
                <a:cs typeface="Arial"/>
                <a:sym typeface="Arial"/>
              </a:rPr>
              <a:t>Urgent messages should always come through the office</a:t>
            </a:r>
            <a:r>
              <a:rPr lang="en-US" sz="2800">
                <a:solidFill>
                  <a:schemeClr val="dk1"/>
                </a:solidFill>
                <a:latin typeface="Arial"/>
                <a:ea typeface="Arial"/>
                <a:cs typeface="Arial"/>
                <a:sym typeface="Arial"/>
              </a:rPr>
              <a:t>. </a:t>
            </a:r>
            <a:endParaRPr/>
          </a:p>
          <a:p>
            <a:pPr indent="0" lvl="0" marL="0" marR="0" rtl="0" algn="l">
              <a:lnSpc>
                <a:spcPct val="100000"/>
              </a:lnSpc>
              <a:spcBef>
                <a:spcPts val="0"/>
              </a:spcBef>
              <a:spcAft>
                <a:spcPts val="0"/>
              </a:spcAft>
              <a:buClr>
                <a:srgbClr val="000000"/>
              </a:buClr>
              <a:buSzPct val="91836"/>
              <a:buFont typeface="Arial"/>
              <a:buNone/>
            </a:pPr>
            <a:r>
              <a:t/>
            </a:r>
            <a:endParaRPr b="0" i="0" sz="2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ct val="91836"/>
              <a:buFont typeface="Arial"/>
              <a:buNone/>
            </a:pPr>
            <a:r>
              <a:rPr b="0" i="0" lang="en-US" sz="2800" u="none" cap="none" strike="noStrike">
                <a:solidFill>
                  <a:schemeClr val="dk1"/>
                </a:solidFill>
                <a:latin typeface="Arial"/>
                <a:ea typeface="Arial"/>
                <a:cs typeface="Arial"/>
                <a:sym typeface="Arial"/>
              </a:rPr>
              <a:t>If you need to speak to me, I am </a:t>
            </a:r>
            <a:r>
              <a:rPr lang="en-US" sz="2800">
                <a:solidFill>
                  <a:schemeClr val="dk1"/>
                </a:solidFill>
                <a:latin typeface="Arial"/>
                <a:ea typeface="Arial"/>
                <a:cs typeface="Arial"/>
                <a:sym typeface="Arial"/>
              </a:rPr>
              <a:t>available at the end of the day</a:t>
            </a:r>
            <a:r>
              <a:rPr b="0" i="0" lang="en-US" sz="2800" u="none" cap="none" strike="noStrike">
                <a:solidFill>
                  <a:schemeClr val="dk1"/>
                </a:solidFill>
                <a:latin typeface="Arial"/>
                <a:ea typeface="Arial"/>
                <a:cs typeface="Arial"/>
                <a:sym typeface="Arial"/>
              </a:rPr>
              <a:t> (but please let me dismiss the remaining children to their parents first). </a:t>
            </a:r>
            <a:endParaRPr sz="2000"/>
          </a:p>
          <a:p>
            <a:pPr indent="0" lvl="0" marL="0" marR="0" rtl="0" algn="l">
              <a:lnSpc>
                <a:spcPct val="100000"/>
              </a:lnSpc>
              <a:spcBef>
                <a:spcPts val="0"/>
              </a:spcBef>
              <a:spcAft>
                <a:spcPts val="0"/>
              </a:spcAft>
              <a:buClr>
                <a:srgbClr val="000000"/>
              </a:buClr>
              <a:buSzPct val="91836"/>
              <a:buFont typeface="Arial"/>
              <a:buNone/>
            </a:pPr>
            <a:r>
              <a:t/>
            </a:r>
            <a:endParaRPr b="0" i="0" sz="2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ct val="91836"/>
              <a:buFont typeface="Arial"/>
              <a:buNone/>
            </a:pPr>
            <a:r>
              <a:rPr b="0" i="0" lang="en-US" sz="2800" u="none" cap="none" strike="noStrike">
                <a:solidFill>
                  <a:schemeClr val="dk1"/>
                </a:solidFill>
                <a:latin typeface="Arial"/>
                <a:ea typeface="Arial"/>
                <a:cs typeface="Arial"/>
                <a:sym typeface="Arial"/>
              </a:rPr>
              <a:t>Alternatively, you can send an email – </a:t>
            </a:r>
            <a:endParaRPr sz="2000"/>
          </a:p>
          <a:p>
            <a:pPr indent="0" lvl="0" marL="0" marR="0" rtl="0" algn="l">
              <a:lnSpc>
                <a:spcPct val="100000"/>
              </a:lnSpc>
              <a:spcBef>
                <a:spcPts val="0"/>
              </a:spcBef>
              <a:spcAft>
                <a:spcPts val="0"/>
              </a:spcAft>
              <a:buClr>
                <a:srgbClr val="000000"/>
              </a:buClr>
              <a:buSzPct val="91836"/>
              <a:buFont typeface="Arial"/>
              <a:buNone/>
            </a:pPr>
            <a:r>
              <a:rPr b="0" i="0" lang="en-US" sz="2800" u="sng" cap="none" strike="noStrike">
                <a:solidFill>
                  <a:schemeClr val="dk1"/>
                </a:solidFill>
                <a:latin typeface="Arial"/>
                <a:ea typeface="Arial"/>
                <a:cs typeface="Arial"/>
                <a:sym typeface="Arial"/>
                <a:hlinkClick r:id="rId3">
                  <a:extLst>
                    <a:ext uri="{A12FA001-AC4F-418D-AE19-62706E023703}">
                      <ahyp:hlinkClr val="tx"/>
                    </a:ext>
                  </a:extLst>
                </a:hlinkClick>
              </a:rPr>
              <a:t>reception@st-paulinus.bexley.sch.uk</a:t>
            </a:r>
            <a:r>
              <a:rPr b="0" i="0" lang="en-US" sz="2800" u="none" cap="none" strike="noStrike">
                <a:solidFill>
                  <a:schemeClr val="dk1"/>
                </a:solidFill>
                <a:latin typeface="Arial"/>
                <a:ea typeface="Arial"/>
                <a:cs typeface="Arial"/>
                <a:sym typeface="Arial"/>
              </a:rPr>
              <a:t> </a:t>
            </a:r>
            <a:endParaRPr sz="2000"/>
          </a:p>
          <a:p>
            <a:pPr indent="0" lvl="0" marL="0" marR="0" rtl="0" algn="l">
              <a:lnSpc>
                <a:spcPct val="100000"/>
              </a:lnSpc>
              <a:spcBef>
                <a:spcPts val="0"/>
              </a:spcBef>
              <a:spcAft>
                <a:spcPts val="0"/>
              </a:spcAft>
              <a:buClr>
                <a:srgbClr val="000000"/>
              </a:buClr>
              <a:buSzPct val="91836"/>
              <a:buFont typeface="Arial"/>
              <a:buNone/>
            </a:pPr>
            <a:r>
              <a:rPr b="0" i="0" lang="en-US" sz="2800" u="none" cap="none" strike="noStrike">
                <a:solidFill>
                  <a:schemeClr val="dk1"/>
                </a:solidFill>
                <a:latin typeface="Arial"/>
                <a:ea typeface="Arial"/>
                <a:cs typeface="Arial"/>
                <a:sym typeface="Arial"/>
              </a:rPr>
              <a:t> </a:t>
            </a:r>
            <a:endParaRPr sz="2000"/>
          </a:p>
          <a:p>
            <a:pPr indent="0" lvl="0" marL="0" marR="0" rtl="0" algn="l">
              <a:lnSpc>
                <a:spcPct val="100000"/>
              </a:lnSpc>
              <a:spcBef>
                <a:spcPts val="0"/>
              </a:spcBef>
              <a:spcAft>
                <a:spcPts val="0"/>
              </a:spcAft>
              <a:buClr>
                <a:srgbClr val="000000"/>
              </a:buClr>
              <a:buSzPct val="91836"/>
              <a:buFont typeface="Arial"/>
              <a:buNone/>
            </a:pPr>
            <a:r>
              <a:rPr b="0" i="0" lang="en-US" sz="2800" u="none" cap="none" strike="noStrike">
                <a:solidFill>
                  <a:schemeClr val="dk1"/>
                </a:solidFill>
                <a:latin typeface="Arial"/>
                <a:ea typeface="Arial"/>
                <a:cs typeface="Arial"/>
                <a:sym typeface="Arial"/>
              </a:rPr>
              <a:t>I look forward to working with all of you to fully support your children.</a:t>
            </a:r>
            <a:endParaRPr sz="2000"/>
          </a:p>
          <a:p>
            <a:pPr indent="0" lvl="0" marL="0" marR="0" rtl="0" algn="l">
              <a:lnSpc>
                <a:spcPct val="100000"/>
              </a:lnSpc>
              <a:spcBef>
                <a:spcPts val="0"/>
              </a:spcBef>
              <a:spcAft>
                <a:spcPts val="0"/>
              </a:spcAft>
              <a:buClr>
                <a:srgbClr val="000000"/>
              </a:buClr>
              <a:buSzPct val="91836"/>
              <a:buFont typeface="Arial"/>
              <a:buNone/>
            </a:pPr>
            <a:r>
              <a:t/>
            </a:r>
            <a:endParaRPr b="0" i="0" sz="2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ct val="91836"/>
              <a:buFont typeface="Arial"/>
              <a:buNone/>
            </a:pPr>
            <a:r>
              <a:t/>
            </a:r>
            <a:endParaRPr b="0" i="0" sz="2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ct val="91836"/>
              <a:buFont typeface="Arial"/>
              <a:buNone/>
            </a:pPr>
            <a:r>
              <a:rPr b="0" i="0" lang="en-US" sz="2800" u="none" cap="none" strike="noStrike">
                <a:solidFill>
                  <a:schemeClr val="dk1"/>
                </a:solidFill>
                <a:latin typeface="Arial"/>
                <a:ea typeface="Arial"/>
                <a:cs typeface="Arial"/>
                <a:sym typeface="Arial"/>
              </a:rPr>
              <a:t>Any questions???</a:t>
            </a:r>
            <a:endParaRPr/>
          </a:p>
          <a:p>
            <a:pPr indent="0" lvl="0" marL="0" rtl="0" algn="l">
              <a:lnSpc>
                <a:spcPct val="100000"/>
              </a:lnSpc>
              <a:spcBef>
                <a:spcPts val="1000"/>
              </a:spcBef>
              <a:spcAft>
                <a:spcPts val="0"/>
              </a:spcAft>
              <a:buSzPct val="80000"/>
              <a:buNone/>
            </a:pPr>
            <a:r>
              <a:t/>
            </a:r>
            <a:endParaRPr sz="2800">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Office 2007-20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2024-09-06T10:47:40Z</dcterms:created>
  <dc:creator>Katie Sukonik</dc:creator>
</cp:coreProperties>
</file>